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media/image256.jpg" ContentType="image/jpg"/>
  <Override PartName="/ppt/media/image278.jpg" ContentType="image/jpg"/>
  <Override PartName="/ppt/media/image288.jpg" ContentType="image/jpg"/>
  <Override PartName="/ppt/media/image298.jpg" ContentType="image/jpg"/>
  <Override PartName="/ppt/media/image349.jpg" ContentType="image/jpg"/>
  <Override PartName="/ppt/media/image357.jpg" ContentType="image/jpg"/>
  <Override PartName="/ppt/media/image403.jpg" ContentType="image/jpg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4"/>
  </p:notesMasterIdLst>
  <p:sldIdLst>
    <p:sldId id="1373" r:id="rId2"/>
    <p:sldId id="332" r:id="rId3"/>
    <p:sldId id="1196" r:id="rId4"/>
    <p:sldId id="1242" r:id="rId5"/>
    <p:sldId id="1243" r:id="rId6"/>
    <p:sldId id="1244" r:id="rId7"/>
    <p:sldId id="390" r:id="rId8"/>
    <p:sldId id="1199" r:id="rId9"/>
    <p:sldId id="1245" r:id="rId10"/>
    <p:sldId id="371" r:id="rId11"/>
    <p:sldId id="298" r:id="rId12"/>
    <p:sldId id="354" r:id="rId13"/>
    <p:sldId id="335" r:id="rId14"/>
    <p:sldId id="336" r:id="rId15"/>
    <p:sldId id="1201" r:id="rId16"/>
    <p:sldId id="1202" r:id="rId17"/>
    <p:sldId id="1203" r:id="rId18"/>
    <p:sldId id="1374" r:id="rId19"/>
    <p:sldId id="409" r:id="rId20"/>
    <p:sldId id="1246" r:id="rId21"/>
    <p:sldId id="416" r:id="rId22"/>
    <p:sldId id="347" r:id="rId23"/>
    <p:sldId id="1204" r:id="rId24"/>
    <p:sldId id="1205" r:id="rId25"/>
    <p:sldId id="1206" r:id="rId26"/>
    <p:sldId id="1247" r:id="rId27"/>
    <p:sldId id="1207" r:id="rId28"/>
    <p:sldId id="1209" r:id="rId29"/>
    <p:sldId id="1211" r:id="rId30"/>
    <p:sldId id="1354" r:id="rId31"/>
    <p:sldId id="1358" r:id="rId32"/>
    <p:sldId id="1359" r:id="rId33"/>
    <p:sldId id="1360" r:id="rId34"/>
    <p:sldId id="1361" r:id="rId35"/>
    <p:sldId id="1362" r:id="rId36"/>
    <p:sldId id="1365" r:id="rId37"/>
    <p:sldId id="1308" r:id="rId38"/>
    <p:sldId id="1309" r:id="rId39"/>
    <p:sldId id="1292" r:id="rId40"/>
    <p:sldId id="1293" r:id="rId41"/>
    <p:sldId id="1295" r:id="rId42"/>
    <p:sldId id="1296" r:id="rId43"/>
    <p:sldId id="1298" r:id="rId44"/>
    <p:sldId id="1300" r:id="rId45"/>
    <p:sldId id="1301" r:id="rId46"/>
    <p:sldId id="1303" r:id="rId47"/>
    <p:sldId id="1304" r:id="rId48"/>
    <p:sldId id="281" r:id="rId49"/>
    <p:sldId id="1370" r:id="rId50"/>
    <p:sldId id="1371" r:id="rId51"/>
    <p:sldId id="265" r:id="rId52"/>
    <p:sldId id="1237" r:id="rId53"/>
    <p:sldId id="270" r:id="rId54"/>
    <p:sldId id="272" r:id="rId55"/>
    <p:sldId id="275" r:id="rId56"/>
    <p:sldId id="268" r:id="rId57"/>
    <p:sldId id="262" r:id="rId58"/>
    <p:sldId id="283" r:id="rId59"/>
    <p:sldId id="507" r:id="rId60"/>
    <p:sldId id="520" r:id="rId61"/>
    <p:sldId id="510" r:id="rId62"/>
    <p:sldId id="473" r:id="rId63"/>
    <p:sldId id="448" r:id="rId64"/>
    <p:sldId id="1375" r:id="rId65"/>
    <p:sldId id="319" r:id="rId66"/>
    <p:sldId id="1376" r:id="rId67"/>
    <p:sldId id="519" r:id="rId68"/>
    <p:sldId id="433" r:id="rId69"/>
    <p:sldId id="468" r:id="rId70"/>
    <p:sldId id="378" r:id="rId71"/>
    <p:sldId id="521" r:id="rId72"/>
    <p:sldId id="490" r:id="rId73"/>
    <p:sldId id="481" r:id="rId74"/>
    <p:sldId id="494" r:id="rId75"/>
    <p:sldId id="482" r:id="rId76"/>
    <p:sldId id="439" r:id="rId77"/>
    <p:sldId id="419" r:id="rId78"/>
    <p:sldId id="492" r:id="rId79"/>
    <p:sldId id="487" r:id="rId80"/>
    <p:sldId id="501" r:id="rId81"/>
    <p:sldId id="1311" r:id="rId82"/>
    <p:sldId id="1312" r:id="rId83"/>
    <p:sldId id="1313" r:id="rId84"/>
    <p:sldId id="1314" r:id="rId85"/>
    <p:sldId id="1316" r:id="rId86"/>
    <p:sldId id="1318" r:id="rId87"/>
    <p:sldId id="1325" r:id="rId88"/>
    <p:sldId id="1331" r:id="rId89"/>
    <p:sldId id="1338" r:id="rId90"/>
    <p:sldId id="1337" r:id="rId91"/>
    <p:sldId id="256" r:id="rId92"/>
    <p:sldId id="257" r:id="rId93"/>
    <p:sldId id="258" r:id="rId94"/>
    <p:sldId id="1377" r:id="rId95"/>
    <p:sldId id="260" r:id="rId96"/>
    <p:sldId id="261" r:id="rId97"/>
    <p:sldId id="1378" r:id="rId98"/>
    <p:sldId id="263" r:id="rId99"/>
    <p:sldId id="264" r:id="rId100"/>
    <p:sldId id="1379" r:id="rId101"/>
    <p:sldId id="266" r:id="rId102"/>
    <p:sldId id="267" r:id="rId103"/>
    <p:sldId id="1380" r:id="rId104"/>
    <p:sldId id="269" r:id="rId105"/>
    <p:sldId id="1381" r:id="rId106"/>
    <p:sldId id="271" r:id="rId107"/>
    <p:sldId id="1382" r:id="rId108"/>
    <p:sldId id="273" r:id="rId109"/>
    <p:sldId id="259" r:id="rId110"/>
    <p:sldId id="377" r:id="rId111"/>
    <p:sldId id="1281" r:id="rId112"/>
    <p:sldId id="1273" r:id="rId113"/>
    <p:sldId id="284" r:id="rId114"/>
    <p:sldId id="286" r:id="rId115"/>
    <p:sldId id="1340" r:id="rId116"/>
    <p:sldId id="1341" r:id="rId117"/>
    <p:sldId id="1239" r:id="rId118"/>
    <p:sldId id="1372" r:id="rId119"/>
    <p:sldId id="1255" r:id="rId120"/>
    <p:sldId id="1226" r:id="rId121"/>
    <p:sldId id="1241" r:id="rId122"/>
    <p:sldId id="1339" r:id="rId123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msdsLN+0M6oxVJaRyAj45A==" hashData="uZLJ5M6C/fGyC62FxHXIHHvmlZCWqF66vPYU1Rk3mhCCNlABU9JHUWUGfult4dfKSVoFCwmISK3nrw/GXYXGaw=="/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93E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43"/>
    <p:restoredTop sz="96405"/>
  </p:normalViewPr>
  <p:slideViewPr>
    <p:cSldViewPr snapToGrid="0">
      <p:cViewPr>
        <p:scale>
          <a:sx n="133" d="100"/>
          <a:sy n="133" d="100"/>
        </p:scale>
        <p:origin x="-712" y="-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tableStyles" Target="tableStyle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notesMaster" Target="notesMasters/notesMaster1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FF492-A294-354C-B82B-70D7454659E9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C50F82-28AB-E443-8377-89E3DCC1E1F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18963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fr.wikipedia.org/wiki/Fr%C3%A9quence" TargetMode="External"/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fr.wikipedia.org/wiki/Lumi%C3%A8re" TargetMode="External"/><Relationship Id="rId5" Type="http://schemas.openxmlformats.org/officeDocument/2006/relationships/hyperlink" Target="https://fr.wikipedia.org/wiki/Musique" TargetMode="External"/><Relationship Id="rId4" Type="http://schemas.openxmlformats.org/officeDocument/2006/relationships/hyperlink" Target="https://fr.wikipedia.org/wiki/Grandeur_physique" TargetMode="Externa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112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169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4591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2705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475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5374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9970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Refaire design des 3 laboratoires et le concept 3H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3789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err="1"/>
              <a:t>Reffaire</a:t>
            </a:r>
            <a:r>
              <a:rPr lang="fr-FR"/>
              <a:t> le design de tous les produits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7690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8579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7138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Ajouter les </a:t>
            </a:r>
            <a:r>
              <a:rPr lang="fr-FR" err="1"/>
              <a:t>elements</a:t>
            </a:r>
            <a:r>
              <a:rPr lang="fr-FR"/>
              <a:t> toxiques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0586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Ajouter les </a:t>
            </a:r>
            <a:r>
              <a:rPr lang="fr-FR" err="1"/>
              <a:t>elements</a:t>
            </a:r>
            <a:r>
              <a:rPr lang="fr-FR"/>
              <a:t> toxiques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7075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err="1"/>
              <a:t>Therapeutique</a:t>
            </a:r>
            <a:r>
              <a:rPr lang="fr-FR"/>
              <a:t>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8813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CD455B-32EA-4571-BA78-93AF50D1C6E6}" type="slidenum">
              <a:rPr lang="en-SG" smtClean="0"/>
              <a:t>18</a:t>
            </a:fld>
            <a:endParaRPr lang="en-SG"/>
          </a:p>
        </p:txBody>
      </p:sp>
    </p:spTree>
    <p:extLst>
      <p:ext uri="{BB962C8B-B14F-4D97-AF65-F5344CB8AC3E}">
        <p14:creationId xmlns:p14="http://schemas.microsoft.com/office/powerpoint/2010/main" val="1204096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CD455B-32EA-4571-BA78-93AF50D1C6E6}" type="slidenum">
              <a:rPr lang="en-SG" smtClean="0"/>
              <a:t>20</a:t>
            </a:fld>
            <a:endParaRPr lang="en-SG"/>
          </a:p>
        </p:txBody>
      </p:sp>
    </p:spTree>
    <p:extLst>
      <p:ext uri="{BB962C8B-B14F-4D97-AF65-F5344CB8AC3E}">
        <p14:creationId xmlns:p14="http://schemas.microsoft.com/office/powerpoint/2010/main" val="2306996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PROGRAMME 48 JOURS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1723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CD455B-32EA-4571-BA78-93AF50D1C6E6}" type="slidenum">
              <a:rPr lang="en-SG" smtClean="0"/>
              <a:t>22</a:t>
            </a:fld>
            <a:endParaRPr lang="en-SG"/>
          </a:p>
        </p:txBody>
      </p:sp>
    </p:spTree>
    <p:extLst>
      <p:ext uri="{BB962C8B-B14F-4D97-AF65-F5344CB8AC3E}">
        <p14:creationId xmlns:p14="http://schemas.microsoft.com/office/powerpoint/2010/main" val="8217019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7847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AJOUTER LA NOUVELLE CERTIFICATION D’ALPHA META , ET METTRE TOUTES LES CERTIFICATIONS SUR UNE DIAPOSITIVE COMME EZENO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3428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292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7870-B5CA-492C-A880-97A76A491F5A}" type="slidenum">
              <a:rPr lang="zh-CN" altLang="en-US" smtClean="0"/>
              <a:t>32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28247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人参弄高清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7870-B5CA-492C-A880-97A76A491F5A}" type="slidenum">
              <a:rPr lang="zh-CN" altLang="en-US" smtClean="0"/>
              <a:t>33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25249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B53DE9-1DD3-AD7C-654B-550856327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9C7B29B8-612B-E0C6-BB29-56A487FEFD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6E3E9805-592C-6766-1EFF-651FF30738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366CD23-5660-440A-FDA3-69531A68DF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7870-B5CA-492C-A880-97A76A491F5A}" type="slidenum">
              <a:rPr lang="zh-CN" altLang="en-US" smtClean="0"/>
              <a:t>34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951045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7870-B5CA-492C-A880-97A76A491F5A}" type="slidenum">
              <a:rPr lang="zh-CN" altLang="en-US" smtClean="0"/>
              <a:t>35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001071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38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31617078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39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7482737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40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9230403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41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8952056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42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9547644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43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7183600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27AD6-DFF5-4340-B449-F617E74D6EED}" type="slidenum">
              <a:rPr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45</a:t>
            </a:fld>
            <a:endParaRPr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6895065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390CAE-6670-49F4-98CC-2485D6C75D1B}" type="slidenum">
              <a:rPr lang="fr-FR" smtClean="0"/>
              <a:t>48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569878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390CAE-6670-49F4-98CC-2485D6C75D1B}" type="slidenum">
              <a:rPr lang="fr-FR" smtClean="0"/>
              <a:t>49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2292601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390CAE-6670-49F4-98CC-2485D6C75D1B}" type="slidenum">
              <a:rPr lang="fr-FR" smtClean="0"/>
              <a:t>50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9477598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34DDF-D2CB-4CC8-AF98-15B48E1D4B75}" type="slidenum">
              <a:rPr lang="zh-CN" altLang="en-US" smtClean="0"/>
              <a:t>51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4611390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434DDF-D2CB-4CC8-AF98-15B48E1D4B75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54593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434DDF-D2CB-4CC8-AF98-15B48E1D4B75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159577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434DDF-D2CB-4CC8-AF98-15B48E1D4B75}" type="slidenum">
              <a:rPr lang="zh-CN" altLang="en-US" smtClean="0"/>
              <a:t>54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5046754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加个总结，获得多少认可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34DDF-D2CB-4CC8-AF98-15B48E1D4B75}" type="slidenum">
              <a:rPr lang="zh-CN" altLang="en-US" smtClean="0"/>
              <a:t>57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667848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EA8B71-A15B-BF11-BBF8-B7F56802F9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1261B36A-DF5D-0F62-1B2E-C088A1F086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A53990C9-F500-007B-4F6D-F0FC8B610E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887AA72-D359-ED6A-B72C-91C2FCDA98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87500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CM" b="0" i="0" u="none" strike="noStrike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La </a:t>
            </a:r>
            <a:r>
              <a:rPr lang="fr-CM" b="0" i="0" u="none" strike="noStrike">
                <a:effectLst/>
                <a:latin typeface="Arial" panose="020B0604020202020204" pitchFamily="34" charset="0"/>
                <a:hlinkClick r:id="rId3" tooltip="Fréquence"/>
              </a:rPr>
              <a:t>fréquence</a:t>
            </a:r>
            <a:r>
              <a:rPr lang="fr-CM" b="0" i="0" u="none" strike="noStrike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est une </a:t>
            </a:r>
            <a:r>
              <a:rPr lang="fr-CM" b="0" i="0" u="none" strike="noStrike">
                <a:effectLst/>
                <a:latin typeface="Arial" panose="020B0604020202020204" pitchFamily="34" charset="0"/>
                <a:hlinkClick r:id="rId4" tooltip="Grandeur physique"/>
              </a:rPr>
              <a:t>grandeur physique</a:t>
            </a:r>
            <a:r>
              <a:rPr lang="fr-CM" b="0" i="0" u="none" strike="noStrike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qui caractérise de nombreux phénomènes. Les plus parlants sont les fréquences sonores, qui ont en particulier une échelle propre, les notes de </a:t>
            </a:r>
            <a:r>
              <a:rPr lang="fr-CM" b="0" i="0" u="none" strike="noStrike">
                <a:effectLst/>
                <a:latin typeface="Arial" panose="020B0604020202020204" pitchFamily="34" charset="0"/>
                <a:hlinkClick r:id="rId5" tooltip="Musique"/>
              </a:rPr>
              <a:t>musique</a:t>
            </a:r>
            <a:r>
              <a:rPr lang="fr-CM" b="0" i="0" u="none" strike="noStrike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et les fréquences des ondes électromagnétiques, qui incluent la </a:t>
            </a:r>
            <a:r>
              <a:rPr lang="fr-CM" b="0" i="0" u="none" strike="noStrike">
                <a:effectLst/>
                <a:latin typeface="Arial" panose="020B0604020202020204" pitchFamily="34" charset="0"/>
                <a:hlinkClick r:id="rId6" tooltip="Lumière"/>
              </a:rPr>
              <a:t>lumière</a:t>
            </a:r>
            <a:r>
              <a:rPr lang="fr-CM" b="0" i="0" u="none" strike="noStrike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les ondes radio, et bien d'autres choses.</a:t>
            </a:r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31E2B5-0D84-44D1-9C12-53D752CFE171}" type="slidenum">
              <a:rPr lang="zh-CN" altLang="en-US" smtClean="0"/>
              <a:t>60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0718733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7B390E-7980-1333-1BB2-A15F6F041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E5385D69-8F27-B056-D467-34CAB4B44E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6BF6E79E-4ADF-AA1E-3946-7587B52B07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altLang="zh-CN" err="1"/>
              <a:t>Tele</a:t>
            </a:r>
            <a:r>
              <a:rPr lang="fr-FR" altLang="zh-CN"/>
              <a:t> travail </a:t>
            </a:r>
          </a:p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0112BBA-512F-2B1F-8737-87A1856DE0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505933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0560C6-0EBA-C9B6-425A-57B5AA4AC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0957B34E-909C-CFF6-4535-77CCBAE31D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802D459D-FCBE-CB67-69D9-EB193100F3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0E585B7-0E29-92A0-9144-18B7CE729D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850309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7E20D3-E379-DBC1-6577-B0566B5820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7D098731-7684-2DF1-1931-987C993254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2C3FFA59-31D2-0A84-8A1D-5BBAD126AD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2FCB1EE-14D0-C5DE-5EAB-907BC11E21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052194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27C1AD-F6D3-2FDF-68E1-4ACF7BE4E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4FF3A5D2-9232-2D00-91B5-D805B6F6B6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285445B3-4C9A-145D-C07F-2F96E619AF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7E48E15-EAA4-E9CA-C90C-3C9DA620175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B522FC-4410-E04C-B435-F78C7F900A4D}" type="slidenum">
              <a:rPr kumimoji="1" lang="zh-HK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69</a:t>
            </a:fld>
            <a:endParaRPr kumimoji="1" lang="zh-HK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852754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31E2B5-0D84-44D1-9C12-53D752CFE171}" type="slidenum">
              <a:rPr lang="zh-CN" altLang="en-US" smtClean="0"/>
              <a:t>70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857608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7316BD-BCEF-3FFC-B971-9EE6FD378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71E317FB-60B9-CD76-1638-DCBA8DFF6C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76C3424D-BC97-CF45-87EC-48BBDC914D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B95906E-3816-E071-1B3E-874B99DED4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F7871EB-A8FC-412F-9EFA-DA9E5FAA5E6C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90700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EDDD8-4772-1945-11AC-6A3BE84725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11043F48-84F0-DC4C-FD92-7A266DBB77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1BA44CE8-00D9-C27C-6677-D07AA4B987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3BD7D2B-0DC0-7FF6-9303-CEB645046DD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F7871EB-A8FC-412F-9EFA-DA9E5FAA5E6C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677370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2E6A58-FF18-DFB9-58D0-80CF3ADE4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70971517-9ABC-94F2-DE4C-BBDF97984B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F28D3E8C-83FD-1914-6FEB-47041B8A09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0CD0BB4-14FC-33EB-5415-5F390DBF77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796098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9D89E9-118A-131F-0D11-F6B3A2142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355C9182-0776-7CD6-7C22-6F84E0CC45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51C73E4F-F7D8-59A9-981F-6A50311539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0E6B058-E7E9-7A79-AF04-666F602E38B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F7871EB-A8FC-412F-9EFA-DA9E5FAA5E6C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3835372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D0394D-DBD9-E5A9-B6C8-B42B8F6D7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6FCC311B-A74C-1D83-575A-FF09EB92A9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4634D060-C889-A43A-7726-49519D6FAF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8D44761-FEA0-29DD-E74E-EBDB5817DBE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F7871EB-A8FC-412F-9EFA-DA9E5FAA5E6C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223405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33315-8675-321D-CEBC-BBE009704A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F70E7737-E3E2-447D-3929-10C139554C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75BDECA6-BE0C-9CDF-3355-40113D10AB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icon</a:t>
            </a:r>
            <a:r>
              <a:rPr lang="zh-CN" altLang="en-US"/>
              <a:t>颜色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34C6B125-8EE3-ECDA-CB59-D24EB1CEAA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8643323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E1BB5-8C6F-3A79-05A3-5625845482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05B203B0-D510-3E1F-C471-81068EB479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9794636D-FBB6-46EF-62AA-10503833C8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1702F1F-D341-F9F4-4FE2-B348453C64B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B522FC-4410-E04C-B435-F78C7F900A4D}" type="slidenum">
              <a:rPr kumimoji="1" lang="zh-HK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78</a:t>
            </a:fld>
            <a:endParaRPr kumimoji="1" lang="zh-HK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322100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01A0D-93CE-7C5F-9E43-D22DCF36A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B8DD868B-84ED-1ACE-3467-D94F3F4623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07E1CAE-299E-7E92-C5D8-6B19CC37BA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A1DE811-BCD2-77D8-04DE-86D07492C3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915023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01A0D-93CE-7C5F-9E43-D22DCF36A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B8DD868B-84ED-1ACE-3467-D94F3F4623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07E1CAE-299E-7E92-C5D8-6B19CC37BA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A1DE811-BCD2-77D8-04DE-86D07492C3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31E2B5-0D84-44D1-9C12-53D752CFE17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081243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011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23712B-3457-A742-A1EA-5A9B3523BD9A}" type="slidenum">
              <a:rPr kumimoji="1"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85</a:t>
            </a:fld>
            <a:endParaRPr kumimoji="1"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15546625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23712B-3457-A742-A1EA-5A9B3523BD9A}" type="slidenum">
              <a:rPr kumimoji="1" lang="zh-CN" altLang="en-US" smtClean="0">
                <a:solidFill>
                  <a:prstClr val="black"/>
                </a:solidFill>
                <a:latin typeface="等线" panose="020F0502020204030204"/>
                <a:ea typeface="等线" panose="02010600030101010101" pitchFamily="2" charset="-122"/>
              </a:rPr>
              <a:pPr>
                <a:defRPr/>
              </a:pPr>
              <a:t>88</a:t>
            </a:fld>
            <a:endParaRPr kumimoji="1" lang="zh-CN" altLang="en-US">
              <a:solidFill>
                <a:prstClr val="black"/>
              </a:solidFill>
              <a:latin typeface="等线" panose="020F0502020204030204"/>
              <a:ea typeface="等线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21269642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sz="400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23712B-3457-A742-A1EA-5A9B3523BD9A}" type="slidenum">
              <a:rPr kumimoji="1" lang="zh-CN" altLang="en-US" smtClean="0">
                <a:solidFill>
                  <a:prstClr val="black"/>
                </a:solidFill>
                <a:latin typeface="等线" panose="020F0502020204030204"/>
              </a:rPr>
              <a:pPr/>
              <a:t>89</a:t>
            </a:fld>
            <a:endParaRPr kumimoji="1" lang="zh-CN" altLang="en-US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84760276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EDIFICATION DU DR BRUCE ET LES SMARTLABS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109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642893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302066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FOUNDER &amp; CHAIRMAN A21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994698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Image qui </a:t>
            </a:r>
            <a:r>
              <a:rPr lang="fr-FR" err="1"/>
              <a:t>represente</a:t>
            </a:r>
            <a:r>
              <a:rPr lang="fr-FR"/>
              <a:t> le support système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826666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/>
              <a:t>TEXT &amp; LOGO. Si possible expliquer la </a:t>
            </a:r>
            <a:r>
              <a:rPr lang="fr-FR" err="1"/>
              <a:t>representation</a:t>
            </a:r>
            <a:r>
              <a:rPr lang="fr-FR"/>
              <a:t> du logo</a:t>
            </a:r>
          </a:p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845414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3. Des programmes digitales ( A21 TALK SHOW, A21 LIVE, A21 DIGITAL DAY)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525294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Mettre l’image du KIT A21 et le visuel des livres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397397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Mettre l’image du KIT A21 et le visuel des livres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164214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Nouveau visuel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475503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Mettre l’image du KIT A21 et le visuel des livres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190573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Mettre l’image du KIT A21 et le visuel des livres 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4ACD6-AFB4-4E74-AAC6-F39FE8A04A2E}" type="slidenum">
              <a:rPr lang="en-US" smtClean="0"/>
              <a:pPr/>
              <a:t>122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609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C7F957C-69A1-8634-2F8A-5A47728ECD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4490901F-F8EB-E14D-8F05-1456F6F83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C3957C8-99F4-6BDB-D6C0-E7F7B74AB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0517756-8F42-387B-0A8D-AE740D381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0F236A0-5343-BE40-B7DE-003942EFD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97977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D10D063-5C35-7F9D-E382-53DB78470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66C78E0-1B8C-25C1-BD37-A945F630A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4BF84A0-92E4-659A-968E-686E696F1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8557EBD-CB96-37BC-DE9D-7F48A6EAB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A726E25-5A7D-5147-9102-C373BAB19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32084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6F8E033-C7A2-EB09-FBF7-D6A2E0F9D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600D2FA1-1869-733B-0C82-FBFF7C470A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B167865-3D01-4BA0-D3D1-82529A4E3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C0347FF-B037-35AF-41CF-3673946F3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A73AF54-4A8D-0DBC-986A-AF64FC740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53963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6F6DF24-D633-D157-DF1B-EEB558EDD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9427669-A792-38ED-CC3E-38A543AB32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C3B9A819-DA87-F45E-6AF4-A666A57896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32FA7526-B26E-A927-C016-1582D3C63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61E3EFD5-3397-31C0-1CCE-876E933F7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219EE0B-5DF0-0C5C-AF73-B15053600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44947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D6041B3-BFDC-A2B3-F219-D1B847E49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B343536-A95D-D2EF-4867-36093FD046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A75AE439-1427-89E6-1676-F51CB75383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D93596AA-2AB5-F0FA-0513-9A341982E4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40303D6B-EFA7-D43F-9C70-D6EF6DC0E6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290B3652-2393-20C5-8BF5-0D786DD69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332CA621-D028-1ACA-847D-6D5D195F7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AC9998EC-64E6-A7A6-7F63-B234D083B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73289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1628F56-92A6-0FEF-F0EB-74C4D6210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CB55B4A1-A647-65E8-C5C6-0DC4ECFCD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98D4DBD3-D571-465B-FF2F-39A123752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16BB2A33-6D66-CFBA-6812-C299EB1F8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80785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33940EA8-CEB1-F1CC-ECD7-06BC220D2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22137031-EE3B-CE93-7506-92D2A5D3A6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B04EBD38-7DE2-CDA5-B6CA-FFC8CEC0A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08504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7A8BCDB-81C1-DF7A-8E01-19F077355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A33CBCF-B91E-D90C-FF59-A4E62BB6D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4369AE31-7D45-5AED-B37B-867581DA7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840B0670-D996-1B6E-1041-B628B6EB9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F5FE7C8-9805-FDC4-C4EC-1D5D0CF1D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2D0809B-9505-31F1-4660-2C31E9DE7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59976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BB16F88-0F61-C98F-2B89-30812ACBE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3F068971-4B8C-8BF9-BA93-2E9B68189D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76243762-3243-067A-113F-D726CDAE1C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D10D8179-B282-3476-9785-5CD9AF73B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DD85084E-A570-8557-B1DE-4EA468C17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DE44919-38BC-4796-C217-10D9C5ED9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5710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E28637B-440B-0710-DE89-7CD963A03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89DE49FD-5E3D-D7B8-4514-22AB407FE6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4DBFD1A-D517-47DD-9EF5-1CB9687C2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B0A1571-ED41-1A09-77F4-5EE118FAD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2763723-546C-0887-97B5-94062E00B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53131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59DB7FC1-2285-C985-33C9-8DF297D99E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33C7043C-89C9-AA3D-6990-60EE21A431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7945F6C-88FF-E3C8-DEF0-9EF4A4320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67A794F-0DFF-DD43-83E0-5E66B5FAF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32E831C-0119-29DD-EA92-5CB979B1F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444378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EB7269BA-1E11-614E-9A86-B66194A6BAE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778091" y="1043789"/>
            <a:ext cx="8413911" cy="5814211"/>
          </a:xfrm>
          <a:custGeom>
            <a:avLst/>
            <a:gdLst>
              <a:gd name="connsiteX0" fmla="*/ 2555103 w 8413911"/>
              <a:gd name="connsiteY0" fmla="*/ 4048575 h 5814210"/>
              <a:gd name="connsiteX1" fmla="*/ 3775198 w 8413911"/>
              <a:gd name="connsiteY1" fmla="*/ 5814210 h 5814210"/>
              <a:gd name="connsiteX2" fmla="*/ 0 w 8413911"/>
              <a:gd name="connsiteY2" fmla="*/ 5814210 h 5814210"/>
              <a:gd name="connsiteX3" fmla="*/ 8413911 w 8413911"/>
              <a:gd name="connsiteY3" fmla="*/ 0 h 5814210"/>
              <a:gd name="connsiteX4" fmla="*/ 8413911 w 8413911"/>
              <a:gd name="connsiteY4" fmla="*/ 5814210 h 5814210"/>
              <a:gd name="connsiteX5" fmla="*/ 4082451 w 8413911"/>
              <a:gd name="connsiteY5" fmla="*/ 5814210 h 5814210"/>
              <a:gd name="connsiteX6" fmla="*/ 2763055 w 8413911"/>
              <a:gd name="connsiteY6" fmla="*/ 3904875 h 5814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13911" h="5814210">
                <a:moveTo>
                  <a:pt x="2555103" y="4048575"/>
                </a:moveTo>
                <a:lnTo>
                  <a:pt x="3775198" y="5814210"/>
                </a:lnTo>
                <a:lnTo>
                  <a:pt x="0" y="5814210"/>
                </a:lnTo>
                <a:close/>
                <a:moveTo>
                  <a:pt x="8413911" y="0"/>
                </a:moveTo>
                <a:lnTo>
                  <a:pt x="8413911" y="5814210"/>
                </a:lnTo>
                <a:lnTo>
                  <a:pt x="4082451" y="5814210"/>
                </a:lnTo>
                <a:lnTo>
                  <a:pt x="2763055" y="3904875"/>
                </a:lnTo>
                <a:close/>
              </a:path>
            </a:pathLst>
          </a:custGeom>
          <a:pattFill prst="pct5">
            <a:fgClr>
              <a:srgbClr val="127681"/>
            </a:fgClr>
            <a:bgClr>
              <a:schemeClr val="bg1"/>
            </a:bgClr>
          </a:pattFill>
        </p:spPr>
        <p:txBody>
          <a:bodyPr wrap="square" anchor="ctr" anchorCtr="1">
            <a:noAutofit/>
          </a:bodyPr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377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94705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FF9DC77-7A8F-46AA-ADDC-3AB4371B138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  <a:pattFill prst="pct80">
            <a:fgClr>
              <a:schemeClr val="accent1"/>
            </a:fgClr>
            <a:bgClr>
              <a:schemeClr val="bg1"/>
            </a:bgClr>
          </a:pattFill>
        </p:spPr>
        <p:txBody>
          <a:bodyPr wrap="square" anchor="ctr">
            <a:noAutofit/>
          </a:bodyPr>
          <a:lstStyle>
            <a:lvl1pPr>
              <a:defRPr lang="en-US" sz="1600">
                <a:solidFill>
                  <a:schemeClr val="bg2"/>
                </a:solidFill>
              </a:defRPr>
            </a:lvl1pPr>
          </a:lstStyle>
          <a:p>
            <a:pPr marL="0" lvl="0" indent="0" algn="ctr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2317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46979" y="838796"/>
            <a:ext cx="4918827" cy="4918827"/>
          </a:xfrm>
          <a:custGeom>
            <a:avLst/>
            <a:gdLst>
              <a:gd name="connsiteX0" fmla="*/ 580274 w 4918826"/>
              <a:gd name="connsiteY0" fmla="*/ 0 h 4918826"/>
              <a:gd name="connsiteX1" fmla="*/ 4918826 w 4918826"/>
              <a:gd name="connsiteY1" fmla="*/ 0 h 4918826"/>
              <a:gd name="connsiteX2" fmla="*/ 4918826 w 4918826"/>
              <a:gd name="connsiteY2" fmla="*/ 4338552 h 4918826"/>
              <a:gd name="connsiteX3" fmla="*/ 4338552 w 4918826"/>
              <a:gd name="connsiteY3" fmla="*/ 4918826 h 4918826"/>
              <a:gd name="connsiteX4" fmla="*/ 0 w 4918826"/>
              <a:gd name="connsiteY4" fmla="*/ 4918826 h 4918826"/>
              <a:gd name="connsiteX5" fmla="*/ 0 w 4918826"/>
              <a:gd name="connsiteY5" fmla="*/ 580274 h 4918826"/>
              <a:gd name="connsiteX6" fmla="*/ 580274 w 4918826"/>
              <a:gd name="connsiteY6" fmla="*/ 0 h 49188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18826" h="4918826">
                <a:moveTo>
                  <a:pt x="580274" y="0"/>
                </a:moveTo>
                <a:lnTo>
                  <a:pt x="4918826" y="0"/>
                </a:lnTo>
                <a:lnTo>
                  <a:pt x="4918826" y="4338552"/>
                </a:lnTo>
                <a:cubicBezTo>
                  <a:pt x="4918826" y="4659028"/>
                  <a:pt x="4659028" y="4918826"/>
                  <a:pt x="4338552" y="4918826"/>
                </a:cubicBezTo>
                <a:lnTo>
                  <a:pt x="0" y="4918826"/>
                </a:lnTo>
                <a:lnTo>
                  <a:pt x="0" y="580274"/>
                </a:lnTo>
                <a:cubicBezTo>
                  <a:pt x="0" y="259798"/>
                  <a:pt x="259798" y="0"/>
                  <a:pt x="580274" y="0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31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6" name="Title Text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r>
              <a:t>Title Text</a:t>
            </a:r>
          </a:p>
        </p:txBody>
      </p:sp>
      <p:sp>
        <p:nvSpPr>
          <p:cNvPr id="100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9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0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562745" y="6201093"/>
            <a:ext cx="273657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37180355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C3B2C3FA-D34F-9448-A74E-476DAA8EE93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  <a:pattFill prst="pct5">
            <a:fgClr>
              <a:srgbClr val="B83B5E"/>
            </a:fgClr>
            <a:bgClr>
              <a:schemeClr val="bg1"/>
            </a:bgClr>
          </a:pattFill>
        </p:spPr>
        <p:txBody>
          <a:bodyPr anchor="ctr" anchorCtr="1"/>
          <a:lstStyle>
            <a:lvl1pPr marL="0" marR="0" indent="0" algn="l" defTabSz="914377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914377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50612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Page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5"/>
          <p:cNvSpPr/>
          <p:nvPr/>
        </p:nvSpPr>
        <p:spPr>
          <a:xfrm>
            <a:off x="10886427" y="5665257"/>
            <a:ext cx="1318275" cy="120544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808" h="21001" extrusionOk="0">
                <a:moveTo>
                  <a:pt x="20808" y="180"/>
                </a:moveTo>
                <a:cubicBezTo>
                  <a:pt x="20808" y="21001"/>
                  <a:pt x="20808" y="21001"/>
                  <a:pt x="20808" y="21001"/>
                </a:cubicBezTo>
                <a:cubicBezTo>
                  <a:pt x="185" y="21001"/>
                  <a:pt x="185" y="21001"/>
                  <a:pt x="185" y="21001"/>
                </a:cubicBezTo>
                <a:cubicBezTo>
                  <a:pt x="185" y="21001"/>
                  <a:pt x="185" y="21001"/>
                  <a:pt x="185" y="21001"/>
                </a:cubicBezTo>
                <a:cubicBezTo>
                  <a:pt x="-792" y="15009"/>
                  <a:pt x="2247" y="12373"/>
                  <a:pt x="5721" y="11055"/>
                </a:cubicBezTo>
                <a:cubicBezTo>
                  <a:pt x="9194" y="9737"/>
                  <a:pt x="10822" y="7100"/>
                  <a:pt x="13644" y="3745"/>
                </a:cubicBezTo>
                <a:cubicBezTo>
                  <a:pt x="15734" y="1258"/>
                  <a:pt x="17959" y="-599"/>
                  <a:pt x="20808" y="180"/>
                </a:cubicBezTo>
                <a:close/>
              </a:path>
            </a:pathLst>
          </a:custGeom>
          <a:solidFill>
            <a:srgbClr val="0D4383"/>
          </a:solidFill>
          <a:ln w="12700">
            <a:miter lim="400000"/>
          </a:ln>
        </p:spPr>
        <p:txBody>
          <a:bodyPr lIns="45719" rIns="45719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  <p:sp>
        <p:nvSpPr>
          <p:cNvPr id="19" name="TextBox 2"/>
          <p:cNvSpPr txBox="1"/>
          <p:nvPr/>
        </p:nvSpPr>
        <p:spPr>
          <a:xfrm>
            <a:off x="11404601" y="6477002"/>
            <a:ext cx="493713" cy="107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700">
                <a:solidFill>
                  <a:srgbClr val="FFFFFF"/>
                </a:solidFill>
                <a:latin typeface="Gontserrat SemiBold"/>
                <a:ea typeface="Gontserrat SemiBold"/>
                <a:cs typeface="Gontserrat SemiBold"/>
                <a:sym typeface="Montserrat Semibold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sz="700"/>
              <a:t>PAGE</a:t>
            </a:r>
          </a:p>
        </p:txBody>
      </p:sp>
      <p:sp>
        <p:nvSpPr>
          <p:cNvPr id="2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722101" y="6397624"/>
            <a:ext cx="210468" cy="215901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1400"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rPr/>
              <a:pPr/>
              <a:t>‹N°›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21586039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2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Freeform 5"/>
          <p:cNvSpPr/>
          <p:nvPr/>
        </p:nvSpPr>
        <p:spPr>
          <a:xfrm>
            <a:off x="10886427" y="5665257"/>
            <a:ext cx="1318275" cy="120544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808" h="21001" extrusionOk="0">
                <a:moveTo>
                  <a:pt x="20808" y="180"/>
                </a:moveTo>
                <a:cubicBezTo>
                  <a:pt x="20808" y="21001"/>
                  <a:pt x="20808" y="21001"/>
                  <a:pt x="20808" y="21001"/>
                </a:cubicBezTo>
                <a:cubicBezTo>
                  <a:pt x="185" y="21001"/>
                  <a:pt x="185" y="21001"/>
                  <a:pt x="185" y="21001"/>
                </a:cubicBezTo>
                <a:cubicBezTo>
                  <a:pt x="185" y="21001"/>
                  <a:pt x="185" y="21001"/>
                  <a:pt x="185" y="21001"/>
                </a:cubicBezTo>
                <a:cubicBezTo>
                  <a:pt x="-792" y="15009"/>
                  <a:pt x="2247" y="12373"/>
                  <a:pt x="5721" y="11055"/>
                </a:cubicBezTo>
                <a:cubicBezTo>
                  <a:pt x="9194" y="9737"/>
                  <a:pt x="10822" y="7100"/>
                  <a:pt x="13644" y="3745"/>
                </a:cubicBezTo>
                <a:cubicBezTo>
                  <a:pt x="15734" y="1258"/>
                  <a:pt x="17959" y="-599"/>
                  <a:pt x="20808" y="180"/>
                </a:cubicBezTo>
                <a:close/>
              </a:path>
            </a:pathLst>
          </a:custGeom>
          <a:solidFill>
            <a:srgbClr val="0D4383"/>
          </a:solidFill>
          <a:ln w="12700">
            <a:miter lim="400000"/>
          </a:ln>
        </p:spPr>
        <p:txBody>
          <a:bodyPr lIns="45719" rIns="45719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  <p:sp>
        <p:nvSpPr>
          <p:cNvPr id="442" name="TextBox 3"/>
          <p:cNvSpPr txBox="1"/>
          <p:nvPr/>
        </p:nvSpPr>
        <p:spPr>
          <a:xfrm>
            <a:off x="11404601" y="6477002"/>
            <a:ext cx="493713" cy="1077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700">
                <a:solidFill>
                  <a:srgbClr val="FFFFFF"/>
                </a:solidFill>
                <a:latin typeface="Gontserrat SemiBold"/>
                <a:ea typeface="Gontserrat SemiBold"/>
                <a:cs typeface="Gontserrat SemiBold"/>
                <a:sym typeface="Montserrat Semibold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sz="700"/>
              <a:t>PAGE</a:t>
            </a:r>
          </a:p>
        </p:txBody>
      </p:sp>
      <p:sp>
        <p:nvSpPr>
          <p:cNvPr id="443" name="Picture Placeholder 28"/>
          <p:cNvSpPr>
            <a:spLocks noGrp="1"/>
          </p:cNvSpPr>
          <p:nvPr>
            <p:ph type="pic" idx="21"/>
          </p:nvPr>
        </p:nvSpPr>
        <p:spPr>
          <a:xfrm>
            <a:off x="2" y="2"/>
            <a:ext cx="5321299" cy="6858001"/>
          </a:xfrm>
          <a:prstGeom prst="rect">
            <a:avLst/>
          </a:prstGeom>
        </p:spPr>
        <p:txBody>
          <a:bodyPr lIns="91439" rIns="91439"/>
          <a:lstStyle/>
          <a:p>
            <a:endParaRPr/>
          </a:p>
        </p:txBody>
      </p:sp>
      <p:sp>
        <p:nvSpPr>
          <p:cNvPr id="44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722101" y="6397624"/>
            <a:ext cx="210468" cy="215901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1400"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rPr/>
              <a:pPr/>
              <a:t>‹N°›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05291485"/>
      </p:ext>
    </p:extLst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3/23/26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‹N°›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156040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3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87833" y="246881"/>
            <a:ext cx="3384550" cy="711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5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3/23/26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‹N°›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4566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1BA95079-96FD-F3B9-FB71-0C533FDB9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F0D0450E-A3F7-8735-DF54-5AF3C572C5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43DE6F2-41CE-D418-9AE1-34A04EE261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7E439A-2856-7F49-94CA-7FD692840F90}" type="datetimeFigureOut">
              <a:rPr lang="fr-FR" smtClean="0"/>
              <a:t>23/03/2026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F1ACDF5-5423-D781-A6F8-DF92753847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4004D18-96E3-7DCE-7EF4-C5CB326456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4420A-2555-064A-ACCC-D06DB430DEC2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5038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jp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jp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5.jp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6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1.png"/><Relationship Id="rId4" Type="http://schemas.openxmlformats.org/officeDocument/2006/relationships/image" Target="../media/image30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2.png"/><Relationship Id="rId7" Type="http://schemas.microsoft.com/office/2007/relationships/hdphoto" Target="../media/hdphoto2.wdp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3.png"/><Relationship Id="rId5" Type="http://schemas.microsoft.com/office/2007/relationships/hdphoto" Target="../media/hdphoto1.wdp"/><Relationship Id="rId4" Type="http://schemas.openxmlformats.org/officeDocument/2006/relationships/image" Target="../media/image32.png"/><Relationship Id="rId9" Type="http://schemas.microsoft.com/office/2007/relationships/hdphoto" Target="../media/hdphoto3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44.png"/><Relationship Id="rId7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46.png"/><Relationship Id="rId4" Type="http://schemas.openxmlformats.org/officeDocument/2006/relationships/image" Target="../media/image45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7.jpe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49.png"/><Relationship Id="rId4" Type="http://schemas.openxmlformats.org/officeDocument/2006/relationships/image" Target="../media/image48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2.jpeg"/><Relationship Id="rId7" Type="http://schemas.openxmlformats.org/officeDocument/2006/relationships/image" Target="../media/image54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53.jpeg"/><Relationship Id="rId9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0.png"/><Relationship Id="rId5" Type="http://schemas.openxmlformats.org/officeDocument/2006/relationships/image" Target="../media/image6.jpg"/><Relationship Id="rId4" Type="http://schemas.openxmlformats.org/officeDocument/2006/relationships/image" Target="../media/image59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61.jpeg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11" Type="http://schemas.openxmlformats.org/officeDocument/2006/relationships/image" Target="../media/image67.png"/><Relationship Id="rId5" Type="http://schemas.openxmlformats.org/officeDocument/2006/relationships/image" Target="../media/image63.jpeg"/><Relationship Id="rId10" Type="http://schemas.openxmlformats.org/officeDocument/2006/relationships/image" Target="../media/image66.png"/><Relationship Id="rId4" Type="http://schemas.openxmlformats.org/officeDocument/2006/relationships/image" Target="../media/image62.png"/><Relationship Id="rId9" Type="http://schemas.openxmlformats.org/officeDocument/2006/relationships/image" Target="../media/image1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jpg"/><Relationship Id="rId3" Type="http://schemas.openxmlformats.org/officeDocument/2006/relationships/image" Target="../media/image72.jpg"/><Relationship Id="rId7" Type="http://schemas.openxmlformats.org/officeDocument/2006/relationships/image" Target="../media/image7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7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6.jpeg"/><Relationship Id="rId4" Type="http://schemas.openxmlformats.org/officeDocument/2006/relationships/image" Target="../media/image1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7.jpeg"/><Relationship Id="rId4" Type="http://schemas.openxmlformats.org/officeDocument/2006/relationships/image" Target="../media/image1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78.jpeg"/><Relationship Id="rId7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80.jpeg"/><Relationship Id="rId4" Type="http://schemas.openxmlformats.org/officeDocument/2006/relationships/image" Target="../media/image79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82.jpeg"/><Relationship Id="rId7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4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jpeg"/><Relationship Id="rId5" Type="http://schemas.openxmlformats.org/officeDocument/2006/relationships/image" Target="../media/image86.jpeg"/><Relationship Id="rId10" Type="http://schemas.openxmlformats.org/officeDocument/2006/relationships/image" Target="../media/image88.png"/><Relationship Id="rId4" Type="http://schemas.openxmlformats.org/officeDocument/2006/relationships/image" Target="../media/image85.jpeg"/><Relationship Id="rId9" Type="http://schemas.openxmlformats.org/officeDocument/2006/relationships/image" Target="../media/image8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png"/><Relationship Id="rId5" Type="http://schemas.openxmlformats.org/officeDocument/2006/relationships/image" Target="../media/image81.png"/><Relationship Id="rId4" Type="http://schemas.openxmlformats.org/officeDocument/2006/relationships/image" Target="../media/image90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1.png"/><Relationship Id="rId4" Type="http://schemas.openxmlformats.org/officeDocument/2006/relationships/image" Target="../media/image12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13" Type="http://schemas.openxmlformats.org/officeDocument/2006/relationships/image" Target="../media/image12.pn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12" Type="http://schemas.openxmlformats.org/officeDocument/2006/relationships/image" Target="../media/image6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6.png"/><Relationship Id="rId11" Type="http://schemas.openxmlformats.org/officeDocument/2006/relationships/image" Target="../media/image101.png"/><Relationship Id="rId5" Type="http://schemas.openxmlformats.org/officeDocument/2006/relationships/image" Target="../media/image95.png"/><Relationship Id="rId10" Type="http://schemas.openxmlformats.org/officeDocument/2006/relationships/image" Target="../media/image100.png"/><Relationship Id="rId4" Type="http://schemas.openxmlformats.org/officeDocument/2006/relationships/image" Target="../media/image94.png"/><Relationship Id="rId9" Type="http://schemas.openxmlformats.org/officeDocument/2006/relationships/image" Target="../media/image99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3" Type="http://schemas.openxmlformats.org/officeDocument/2006/relationships/image" Target="../media/image102.png"/><Relationship Id="rId7" Type="http://schemas.openxmlformats.org/officeDocument/2006/relationships/image" Target="../media/image10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4.png"/><Relationship Id="rId11" Type="http://schemas.openxmlformats.org/officeDocument/2006/relationships/image" Target="../media/image12.png"/><Relationship Id="rId5" Type="http://schemas.openxmlformats.org/officeDocument/2006/relationships/image" Target="../media/image103.png"/><Relationship Id="rId10" Type="http://schemas.openxmlformats.org/officeDocument/2006/relationships/image" Target="../media/image6.jpg"/><Relationship Id="rId4" Type="http://schemas.openxmlformats.org/officeDocument/2006/relationships/image" Target="../media/image97.png"/><Relationship Id="rId9" Type="http://schemas.openxmlformats.org/officeDocument/2006/relationships/image" Target="../media/image107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3" Type="http://schemas.openxmlformats.org/officeDocument/2006/relationships/image" Target="../media/image10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99.png"/><Relationship Id="rId4" Type="http://schemas.openxmlformats.org/officeDocument/2006/relationships/image" Target="../media/image9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1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112.png"/><Relationship Id="rId7" Type="http://schemas.openxmlformats.org/officeDocument/2006/relationships/image" Target="../media/image115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4.png"/><Relationship Id="rId11" Type="http://schemas.openxmlformats.org/officeDocument/2006/relationships/image" Target="../media/image81.png"/><Relationship Id="rId5" Type="http://schemas.openxmlformats.org/officeDocument/2006/relationships/image" Target="../media/image113.png"/><Relationship Id="rId10" Type="http://schemas.openxmlformats.org/officeDocument/2006/relationships/image" Target="../media/image12.png"/><Relationship Id="rId4" Type="http://schemas.openxmlformats.org/officeDocument/2006/relationships/image" Target="../media/image97.png"/><Relationship Id="rId9" Type="http://schemas.openxmlformats.org/officeDocument/2006/relationships/image" Target="../media/image6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g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9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png"/><Relationship Id="rId3" Type="http://schemas.openxmlformats.org/officeDocument/2006/relationships/image" Target="../media/image120.png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1.png"/><Relationship Id="rId5" Type="http://schemas.openxmlformats.org/officeDocument/2006/relationships/image" Target="../media/image12.png"/><Relationship Id="rId10" Type="http://schemas.microsoft.com/office/2007/relationships/hdphoto" Target="../media/hdphoto4.wdp"/><Relationship Id="rId4" Type="http://schemas.openxmlformats.org/officeDocument/2006/relationships/image" Target="../media/image6.jpg"/><Relationship Id="rId9" Type="http://schemas.openxmlformats.org/officeDocument/2006/relationships/image" Target="../media/image124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25.png"/><Relationship Id="rId7" Type="http://schemas.openxmlformats.org/officeDocument/2006/relationships/image" Target="../media/image12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8.png"/><Relationship Id="rId11" Type="http://schemas.openxmlformats.org/officeDocument/2006/relationships/image" Target="../media/image119.png"/><Relationship Id="rId5" Type="http://schemas.openxmlformats.org/officeDocument/2006/relationships/image" Target="../media/image127.png"/><Relationship Id="rId10" Type="http://schemas.openxmlformats.org/officeDocument/2006/relationships/image" Target="../media/image130.png"/><Relationship Id="rId4" Type="http://schemas.openxmlformats.org/officeDocument/2006/relationships/image" Target="../media/image126.png"/><Relationship Id="rId9" Type="http://schemas.openxmlformats.org/officeDocument/2006/relationships/image" Target="../media/image12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31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4.png"/><Relationship Id="rId5" Type="http://schemas.openxmlformats.org/officeDocument/2006/relationships/image" Target="../media/image133.png"/><Relationship Id="rId4" Type="http://schemas.openxmlformats.org/officeDocument/2006/relationships/image" Target="../media/image132.png"/><Relationship Id="rId9" Type="http://schemas.openxmlformats.org/officeDocument/2006/relationships/image" Target="../media/image11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6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7" Type="http://schemas.openxmlformats.org/officeDocument/2006/relationships/image" Target="../media/image11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138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3.png"/><Relationship Id="rId13" Type="http://schemas.openxmlformats.org/officeDocument/2006/relationships/image" Target="../media/image148.png"/><Relationship Id="rId3" Type="http://schemas.openxmlformats.org/officeDocument/2006/relationships/image" Target="../media/image140.png"/><Relationship Id="rId7" Type="http://schemas.openxmlformats.org/officeDocument/2006/relationships/image" Target="../media/image142.png"/><Relationship Id="rId12" Type="http://schemas.openxmlformats.org/officeDocument/2006/relationships/image" Target="../media/image147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46.png"/><Relationship Id="rId5" Type="http://schemas.openxmlformats.org/officeDocument/2006/relationships/image" Target="../media/image6.jpg"/><Relationship Id="rId10" Type="http://schemas.openxmlformats.org/officeDocument/2006/relationships/image" Target="../media/image145.png"/><Relationship Id="rId4" Type="http://schemas.openxmlformats.org/officeDocument/2006/relationships/image" Target="../media/image141.png"/><Relationship Id="rId9" Type="http://schemas.openxmlformats.org/officeDocument/2006/relationships/image" Target="../media/image144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49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2.png"/><Relationship Id="rId5" Type="http://schemas.openxmlformats.org/officeDocument/2006/relationships/image" Target="../media/image151.png"/><Relationship Id="rId4" Type="http://schemas.openxmlformats.org/officeDocument/2006/relationships/image" Target="../media/image150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png"/><Relationship Id="rId3" Type="http://schemas.openxmlformats.org/officeDocument/2006/relationships/image" Target="../media/image6.jpg"/><Relationship Id="rId7" Type="http://schemas.openxmlformats.org/officeDocument/2006/relationships/image" Target="../media/image156.pn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5.png"/><Relationship Id="rId5" Type="http://schemas.openxmlformats.org/officeDocument/2006/relationships/image" Target="../media/image154.png"/><Relationship Id="rId4" Type="http://schemas.openxmlformats.org/officeDocument/2006/relationships/image" Target="../media/image1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image" Target="../media/image15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8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61.png"/><Relationship Id="rId5" Type="http://schemas.openxmlformats.org/officeDocument/2006/relationships/image" Target="../media/image20.png"/><Relationship Id="rId4" Type="http://schemas.openxmlformats.org/officeDocument/2006/relationships/image" Target="../media/image160.jp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162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63.jp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5.png"/><Relationship Id="rId4" Type="http://schemas.openxmlformats.org/officeDocument/2006/relationships/image" Target="../media/image22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3" Type="http://schemas.openxmlformats.org/officeDocument/2006/relationships/image" Target="../media/image166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168.png"/><Relationship Id="rId4" Type="http://schemas.openxmlformats.org/officeDocument/2006/relationships/image" Target="../media/image167.png"/><Relationship Id="rId9" Type="http://schemas.openxmlformats.org/officeDocument/2006/relationships/image" Target="../media/image170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172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172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0.png"/><Relationship Id="rId3" Type="http://schemas.openxmlformats.org/officeDocument/2006/relationships/image" Target="../media/image177.png"/><Relationship Id="rId7" Type="http://schemas.openxmlformats.org/officeDocument/2006/relationships/image" Target="../media/image179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8.png"/><Relationship Id="rId5" Type="http://schemas.openxmlformats.org/officeDocument/2006/relationships/image" Target="../media/image12.png"/><Relationship Id="rId4" Type="http://schemas.openxmlformats.org/officeDocument/2006/relationships/image" Target="../media/image6.jpg"/><Relationship Id="rId9" Type="http://schemas.openxmlformats.org/officeDocument/2006/relationships/image" Target="../media/image18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png"/><Relationship Id="rId7" Type="http://schemas.openxmlformats.org/officeDocument/2006/relationships/image" Target="../media/image18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5.png"/><Relationship Id="rId5" Type="http://schemas.openxmlformats.org/officeDocument/2006/relationships/image" Target="../media/image184.png"/><Relationship Id="rId4" Type="http://schemas.openxmlformats.org/officeDocument/2006/relationships/image" Target="../media/image183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png"/><Relationship Id="rId2" Type="http://schemas.openxmlformats.org/officeDocument/2006/relationships/image" Target="../media/image18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image" Target="../media/image194.jp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5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96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png"/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png"/><Relationship Id="rId3" Type="http://schemas.openxmlformats.org/officeDocument/2006/relationships/image" Target="../media/image199.png"/><Relationship Id="rId7" Type="http://schemas.openxmlformats.org/officeDocument/2006/relationships/image" Target="../media/image20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2.png"/><Relationship Id="rId5" Type="http://schemas.openxmlformats.org/officeDocument/2006/relationships/image" Target="../media/image201.png"/><Relationship Id="rId4" Type="http://schemas.openxmlformats.org/officeDocument/2006/relationships/image" Target="../media/image200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7.png"/><Relationship Id="rId3" Type="http://schemas.openxmlformats.org/officeDocument/2006/relationships/image" Target="../media/image204.png"/><Relationship Id="rId7" Type="http://schemas.openxmlformats.org/officeDocument/2006/relationships/image" Target="../media/image20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5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png"/><Relationship Id="rId7" Type="http://schemas.openxmlformats.org/officeDocument/2006/relationships/image" Target="../media/image210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209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jp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213.jp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0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8.png"/><Relationship Id="rId3" Type="http://schemas.openxmlformats.org/officeDocument/2006/relationships/image" Target="../media/image215.png"/><Relationship Id="rId7" Type="http://schemas.openxmlformats.org/officeDocument/2006/relationships/image" Target="../media/image217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6.png"/><Relationship Id="rId5" Type="http://schemas.openxmlformats.org/officeDocument/2006/relationships/image" Target="../media/image12.png"/><Relationship Id="rId10" Type="http://schemas.openxmlformats.org/officeDocument/2006/relationships/image" Target="../media/image220.png"/><Relationship Id="rId4" Type="http://schemas.openxmlformats.org/officeDocument/2006/relationships/image" Target="../media/image6.jpg"/><Relationship Id="rId9" Type="http://schemas.openxmlformats.org/officeDocument/2006/relationships/image" Target="../media/image219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png"/><Relationship Id="rId7" Type="http://schemas.openxmlformats.org/officeDocument/2006/relationships/image" Target="../media/image224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3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226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g"/><Relationship Id="rId4" Type="http://schemas.openxmlformats.org/officeDocument/2006/relationships/image" Target="../media/image12.png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0.jp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pn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11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34.png"/><Relationship Id="rId5" Type="http://schemas.openxmlformats.org/officeDocument/2006/relationships/image" Target="../media/image233.png"/><Relationship Id="rId4" Type="http://schemas.openxmlformats.org/officeDocument/2006/relationships/image" Target="../media/image232.gif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8.png"/><Relationship Id="rId3" Type="http://schemas.openxmlformats.org/officeDocument/2006/relationships/image" Target="../media/image6.jpg"/><Relationship Id="rId7" Type="http://schemas.openxmlformats.org/officeDocument/2006/relationships/image" Target="../media/image237.jpe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36.jpeg"/><Relationship Id="rId5" Type="http://schemas.openxmlformats.org/officeDocument/2006/relationships/image" Target="../media/image235.jpeg"/><Relationship Id="rId4" Type="http://schemas.openxmlformats.org/officeDocument/2006/relationships/image" Target="../media/image12.png"/><Relationship Id="rId9" Type="http://schemas.openxmlformats.org/officeDocument/2006/relationships/image" Target="../media/image239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png"/><Relationship Id="rId7" Type="http://schemas.openxmlformats.org/officeDocument/2006/relationships/image" Target="../media/image24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1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pn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244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pn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245.png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4.png"/><Relationship Id="rId3" Type="http://schemas.openxmlformats.org/officeDocument/2006/relationships/image" Target="../media/image246.png"/><Relationship Id="rId7" Type="http://schemas.openxmlformats.org/officeDocument/2006/relationships/image" Target="../media/image249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8.png"/><Relationship Id="rId11" Type="http://schemas.openxmlformats.org/officeDocument/2006/relationships/image" Target="../media/image250.png"/><Relationship Id="rId5" Type="http://schemas.microsoft.com/office/2007/relationships/hdphoto" Target="../media/hdphoto5.wdp"/><Relationship Id="rId10" Type="http://schemas.openxmlformats.org/officeDocument/2006/relationships/image" Target="../media/image12.png"/><Relationship Id="rId4" Type="http://schemas.openxmlformats.org/officeDocument/2006/relationships/image" Target="../media/image247.png"/><Relationship Id="rId9" Type="http://schemas.openxmlformats.org/officeDocument/2006/relationships/image" Target="../media/image6.jp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1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4.png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4.png"/><Relationship Id="rId3" Type="http://schemas.openxmlformats.org/officeDocument/2006/relationships/image" Target="../media/image253.png"/><Relationship Id="rId7" Type="http://schemas.microsoft.com/office/2007/relationships/hdphoto" Target="../media/hdphoto7.wdp"/><Relationship Id="rId2" Type="http://schemas.openxmlformats.org/officeDocument/2006/relationships/image" Target="../media/image25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5.png"/><Relationship Id="rId5" Type="http://schemas.openxmlformats.org/officeDocument/2006/relationships/image" Target="../media/image254.png"/><Relationship Id="rId10" Type="http://schemas.openxmlformats.org/officeDocument/2006/relationships/image" Target="../media/image12.png"/><Relationship Id="rId4" Type="http://schemas.microsoft.com/office/2007/relationships/hdphoto" Target="../media/hdphoto6.wdp"/><Relationship Id="rId9" Type="http://schemas.openxmlformats.org/officeDocument/2006/relationships/image" Target="../media/image6.jp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2.png"/><Relationship Id="rId13" Type="http://schemas.openxmlformats.org/officeDocument/2006/relationships/image" Target="../media/image267.png"/><Relationship Id="rId18" Type="http://schemas.openxmlformats.org/officeDocument/2006/relationships/image" Target="../media/image272.png"/><Relationship Id="rId3" Type="http://schemas.openxmlformats.org/officeDocument/2006/relationships/image" Target="../media/image257.png"/><Relationship Id="rId21" Type="http://schemas.openxmlformats.org/officeDocument/2006/relationships/image" Target="../media/image275.png"/><Relationship Id="rId7" Type="http://schemas.openxmlformats.org/officeDocument/2006/relationships/image" Target="../media/image261.png"/><Relationship Id="rId12" Type="http://schemas.openxmlformats.org/officeDocument/2006/relationships/image" Target="../media/image266.png"/><Relationship Id="rId17" Type="http://schemas.openxmlformats.org/officeDocument/2006/relationships/image" Target="../media/image271.png"/><Relationship Id="rId2" Type="http://schemas.openxmlformats.org/officeDocument/2006/relationships/image" Target="../media/image256.jpg"/><Relationship Id="rId16" Type="http://schemas.openxmlformats.org/officeDocument/2006/relationships/image" Target="../media/image270.png"/><Relationship Id="rId20" Type="http://schemas.openxmlformats.org/officeDocument/2006/relationships/image" Target="../media/image274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60.png"/><Relationship Id="rId11" Type="http://schemas.openxmlformats.org/officeDocument/2006/relationships/image" Target="../media/image265.png"/><Relationship Id="rId24" Type="http://schemas.openxmlformats.org/officeDocument/2006/relationships/image" Target="../media/image278.jpg"/><Relationship Id="rId5" Type="http://schemas.openxmlformats.org/officeDocument/2006/relationships/image" Target="../media/image259.png"/><Relationship Id="rId15" Type="http://schemas.openxmlformats.org/officeDocument/2006/relationships/image" Target="../media/image269.png"/><Relationship Id="rId23" Type="http://schemas.openxmlformats.org/officeDocument/2006/relationships/image" Target="../media/image277.png"/><Relationship Id="rId10" Type="http://schemas.openxmlformats.org/officeDocument/2006/relationships/image" Target="../media/image264.png"/><Relationship Id="rId19" Type="http://schemas.openxmlformats.org/officeDocument/2006/relationships/image" Target="../media/image273.png"/><Relationship Id="rId4" Type="http://schemas.openxmlformats.org/officeDocument/2006/relationships/image" Target="../media/image258.png"/><Relationship Id="rId9" Type="http://schemas.openxmlformats.org/officeDocument/2006/relationships/image" Target="../media/image263.png"/><Relationship Id="rId14" Type="http://schemas.openxmlformats.org/officeDocument/2006/relationships/image" Target="../media/image268.png"/><Relationship Id="rId22" Type="http://schemas.openxmlformats.org/officeDocument/2006/relationships/image" Target="../media/image276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4.png"/><Relationship Id="rId13" Type="http://schemas.openxmlformats.org/officeDocument/2006/relationships/image" Target="../media/image289.png"/><Relationship Id="rId3" Type="http://schemas.openxmlformats.org/officeDocument/2006/relationships/image" Target="../media/image279.png"/><Relationship Id="rId7" Type="http://schemas.openxmlformats.org/officeDocument/2006/relationships/image" Target="../media/image283.png"/><Relationship Id="rId12" Type="http://schemas.openxmlformats.org/officeDocument/2006/relationships/image" Target="../media/image28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2.png"/><Relationship Id="rId11" Type="http://schemas.openxmlformats.org/officeDocument/2006/relationships/image" Target="../media/image287.png"/><Relationship Id="rId5" Type="http://schemas.openxmlformats.org/officeDocument/2006/relationships/image" Target="../media/image281.png"/><Relationship Id="rId10" Type="http://schemas.openxmlformats.org/officeDocument/2006/relationships/image" Target="../media/image286.png"/><Relationship Id="rId4" Type="http://schemas.openxmlformats.org/officeDocument/2006/relationships/image" Target="../media/image280.png"/><Relationship Id="rId9" Type="http://schemas.openxmlformats.org/officeDocument/2006/relationships/image" Target="../media/image285.png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4.png"/><Relationship Id="rId13" Type="http://schemas.openxmlformats.org/officeDocument/2006/relationships/image" Target="../media/image299.png"/><Relationship Id="rId3" Type="http://schemas.openxmlformats.org/officeDocument/2006/relationships/image" Target="../media/image290.png"/><Relationship Id="rId7" Type="http://schemas.openxmlformats.org/officeDocument/2006/relationships/image" Target="../media/image293.png"/><Relationship Id="rId12" Type="http://schemas.openxmlformats.org/officeDocument/2006/relationships/image" Target="../media/image29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2.png"/><Relationship Id="rId11" Type="http://schemas.openxmlformats.org/officeDocument/2006/relationships/image" Target="../media/image297.png"/><Relationship Id="rId5" Type="http://schemas.openxmlformats.org/officeDocument/2006/relationships/image" Target="../media/image281.png"/><Relationship Id="rId10" Type="http://schemas.openxmlformats.org/officeDocument/2006/relationships/image" Target="../media/image296.png"/><Relationship Id="rId4" Type="http://schemas.openxmlformats.org/officeDocument/2006/relationships/image" Target="../media/image291.png"/><Relationship Id="rId9" Type="http://schemas.openxmlformats.org/officeDocument/2006/relationships/image" Target="../media/image295.png"/></Relationships>
</file>

<file path=ppt/slides/_rels/slide9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3.png"/><Relationship Id="rId3" Type="http://schemas.openxmlformats.org/officeDocument/2006/relationships/image" Target="../media/image300.png"/><Relationship Id="rId7" Type="http://schemas.openxmlformats.org/officeDocument/2006/relationships/image" Target="../media/image302.png"/><Relationship Id="rId12" Type="http://schemas.openxmlformats.org/officeDocument/2006/relationships/image" Target="../media/image305.png"/><Relationship Id="rId2" Type="http://schemas.openxmlformats.org/officeDocument/2006/relationships/image" Target="../media/image290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93.png"/><Relationship Id="rId11" Type="http://schemas.openxmlformats.org/officeDocument/2006/relationships/image" Target="../media/image298.jpg"/><Relationship Id="rId5" Type="http://schemas.openxmlformats.org/officeDocument/2006/relationships/image" Target="../media/image301.png"/><Relationship Id="rId10" Type="http://schemas.openxmlformats.org/officeDocument/2006/relationships/image" Target="../media/image304.png"/><Relationship Id="rId4" Type="http://schemas.openxmlformats.org/officeDocument/2006/relationships/image" Target="../media/image281.png"/><Relationship Id="rId9" Type="http://schemas.openxmlformats.org/officeDocument/2006/relationships/image" Target="../media/image296.png"/></Relationships>
</file>

<file path=ppt/slides/_rels/slide9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3.png"/><Relationship Id="rId13" Type="http://schemas.openxmlformats.org/officeDocument/2006/relationships/image" Target="../media/image298.jpg"/><Relationship Id="rId3" Type="http://schemas.openxmlformats.org/officeDocument/2006/relationships/image" Target="../media/image307.png"/><Relationship Id="rId7" Type="http://schemas.openxmlformats.org/officeDocument/2006/relationships/image" Target="../media/image292.png"/><Relationship Id="rId12" Type="http://schemas.openxmlformats.org/officeDocument/2006/relationships/image" Target="../media/image297.png"/><Relationship Id="rId2" Type="http://schemas.openxmlformats.org/officeDocument/2006/relationships/image" Target="../media/image30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1.png"/><Relationship Id="rId11" Type="http://schemas.openxmlformats.org/officeDocument/2006/relationships/image" Target="../media/image296.png"/><Relationship Id="rId5" Type="http://schemas.openxmlformats.org/officeDocument/2006/relationships/image" Target="../media/image291.png"/><Relationship Id="rId10" Type="http://schemas.openxmlformats.org/officeDocument/2006/relationships/image" Target="../media/image295.png"/><Relationship Id="rId4" Type="http://schemas.openxmlformats.org/officeDocument/2006/relationships/image" Target="../media/image290.png"/><Relationship Id="rId9" Type="http://schemas.openxmlformats.org/officeDocument/2006/relationships/image" Target="../media/image294.png"/><Relationship Id="rId14" Type="http://schemas.openxmlformats.org/officeDocument/2006/relationships/image" Target="../media/image308.png"/></Relationships>
</file>

<file path=ppt/slides/_rels/slide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2.png"/><Relationship Id="rId13" Type="http://schemas.openxmlformats.org/officeDocument/2006/relationships/image" Target="../media/image316.png"/><Relationship Id="rId3" Type="http://schemas.openxmlformats.org/officeDocument/2006/relationships/image" Target="../media/image279.png"/><Relationship Id="rId7" Type="http://schemas.openxmlformats.org/officeDocument/2006/relationships/image" Target="../media/image311.png"/><Relationship Id="rId12" Type="http://schemas.openxmlformats.org/officeDocument/2006/relationships/image" Target="../media/image298.jpg"/><Relationship Id="rId2" Type="http://schemas.openxmlformats.org/officeDocument/2006/relationships/image" Target="../media/image30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0.png"/><Relationship Id="rId11" Type="http://schemas.openxmlformats.org/officeDocument/2006/relationships/image" Target="../media/image315.png"/><Relationship Id="rId5" Type="http://schemas.openxmlformats.org/officeDocument/2006/relationships/image" Target="../media/image281.png"/><Relationship Id="rId10" Type="http://schemas.openxmlformats.org/officeDocument/2006/relationships/image" Target="../media/image314.png"/><Relationship Id="rId4" Type="http://schemas.openxmlformats.org/officeDocument/2006/relationships/image" Target="../media/image309.png"/><Relationship Id="rId9" Type="http://schemas.openxmlformats.org/officeDocument/2006/relationships/image" Target="../media/image313.png"/></Relationships>
</file>

<file path=ppt/slides/_rels/slide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2.png"/><Relationship Id="rId13" Type="http://schemas.openxmlformats.org/officeDocument/2006/relationships/image" Target="../media/image293.png"/><Relationship Id="rId18" Type="http://schemas.openxmlformats.org/officeDocument/2006/relationships/image" Target="../media/image298.jpg"/><Relationship Id="rId3" Type="http://schemas.openxmlformats.org/officeDocument/2006/relationships/image" Target="../media/image317.png"/><Relationship Id="rId7" Type="http://schemas.openxmlformats.org/officeDocument/2006/relationships/image" Target="../media/image321.png"/><Relationship Id="rId12" Type="http://schemas.openxmlformats.org/officeDocument/2006/relationships/image" Target="../media/image326.png"/><Relationship Id="rId17" Type="http://schemas.openxmlformats.org/officeDocument/2006/relationships/image" Target="../media/image329.png"/><Relationship Id="rId2" Type="http://schemas.openxmlformats.org/officeDocument/2006/relationships/image" Target="../media/image306.png"/><Relationship Id="rId16" Type="http://schemas.openxmlformats.org/officeDocument/2006/relationships/image" Target="../media/image3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0.png"/><Relationship Id="rId11" Type="http://schemas.openxmlformats.org/officeDocument/2006/relationships/image" Target="../media/image325.png"/><Relationship Id="rId5" Type="http://schemas.openxmlformats.org/officeDocument/2006/relationships/image" Target="../media/image319.png"/><Relationship Id="rId15" Type="http://schemas.openxmlformats.org/officeDocument/2006/relationships/image" Target="../media/image295.png"/><Relationship Id="rId10" Type="http://schemas.openxmlformats.org/officeDocument/2006/relationships/image" Target="../media/image324.png"/><Relationship Id="rId19" Type="http://schemas.openxmlformats.org/officeDocument/2006/relationships/image" Target="../media/image330.png"/><Relationship Id="rId4" Type="http://schemas.openxmlformats.org/officeDocument/2006/relationships/image" Target="../media/image318.png"/><Relationship Id="rId9" Type="http://schemas.openxmlformats.org/officeDocument/2006/relationships/image" Target="../media/image323.png"/><Relationship Id="rId14" Type="http://schemas.openxmlformats.org/officeDocument/2006/relationships/image" Target="../media/image327.png"/></Relationships>
</file>

<file path=ppt/slides/_rels/slide9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7.png"/><Relationship Id="rId13" Type="http://schemas.openxmlformats.org/officeDocument/2006/relationships/image" Target="../media/image341.png"/><Relationship Id="rId3" Type="http://schemas.openxmlformats.org/officeDocument/2006/relationships/image" Target="../media/image332.png"/><Relationship Id="rId7" Type="http://schemas.openxmlformats.org/officeDocument/2006/relationships/image" Target="../media/image336.png"/><Relationship Id="rId12" Type="http://schemas.openxmlformats.org/officeDocument/2006/relationships/image" Target="../media/image298.jpg"/><Relationship Id="rId2" Type="http://schemas.openxmlformats.org/officeDocument/2006/relationships/image" Target="../media/image3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5.png"/><Relationship Id="rId11" Type="http://schemas.openxmlformats.org/officeDocument/2006/relationships/image" Target="../media/image340.png"/><Relationship Id="rId5" Type="http://schemas.openxmlformats.org/officeDocument/2006/relationships/image" Target="../media/image334.png"/><Relationship Id="rId10" Type="http://schemas.openxmlformats.org/officeDocument/2006/relationships/image" Target="../media/image339.png"/><Relationship Id="rId4" Type="http://schemas.openxmlformats.org/officeDocument/2006/relationships/image" Target="../media/image333.png"/><Relationship Id="rId9" Type="http://schemas.openxmlformats.org/officeDocument/2006/relationships/image" Target="../media/image338.png"/></Relationships>
</file>

<file path=ppt/slides/_rels/slide9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5.png"/><Relationship Id="rId13" Type="http://schemas.openxmlformats.org/officeDocument/2006/relationships/image" Target="../media/image350.png"/><Relationship Id="rId3" Type="http://schemas.openxmlformats.org/officeDocument/2006/relationships/image" Target="../media/image332.png"/><Relationship Id="rId7" Type="http://schemas.openxmlformats.org/officeDocument/2006/relationships/image" Target="../media/image311.png"/><Relationship Id="rId12" Type="http://schemas.openxmlformats.org/officeDocument/2006/relationships/image" Target="../media/image34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4.png"/><Relationship Id="rId11" Type="http://schemas.openxmlformats.org/officeDocument/2006/relationships/image" Target="../media/image348.png"/><Relationship Id="rId5" Type="http://schemas.openxmlformats.org/officeDocument/2006/relationships/image" Target="../media/image343.png"/><Relationship Id="rId10" Type="http://schemas.openxmlformats.org/officeDocument/2006/relationships/image" Target="../media/image347.png"/><Relationship Id="rId4" Type="http://schemas.openxmlformats.org/officeDocument/2006/relationships/image" Target="../media/image342.png"/><Relationship Id="rId9" Type="http://schemas.openxmlformats.org/officeDocument/2006/relationships/image" Target="../media/image346.png"/></Relationships>
</file>

<file path=ppt/slides/_rels/slide10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3.png"/><Relationship Id="rId13" Type="http://schemas.openxmlformats.org/officeDocument/2006/relationships/image" Target="../media/image358.png"/><Relationship Id="rId3" Type="http://schemas.openxmlformats.org/officeDocument/2006/relationships/image" Target="../media/image290.png"/><Relationship Id="rId7" Type="http://schemas.openxmlformats.org/officeDocument/2006/relationships/image" Target="../media/image293.png"/><Relationship Id="rId12" Type="http://schemas.openxmlformats.org/officeDocument/2006/relationships/image" Target="../media/image35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2.png"/><Relationship Id="rId11" Type="http://schemas.openxmlformats.org/officeDocument/2006/relationships/image" Target="../media/image356.png"/><Relationship Id="rId5" Type="http://schemas.openxmlformats.org/officeDocument/2006/relationships/image" Target="../media/image334.png"/><Relationship Id="rId10" Type="http://schemas.openxmlformats.org/officeDocument/2006/relationships/image" Target="../media/image355.png"/><Relationship Id="rId4" Type="http://schemas.openxmlformats.org/officeDocument/2006/relationships/image" Target="../media/image351.png"/><Relationship Id="rId9" Type="http://schemas.openxmlformats.org/officeDocument/2006/relationships/image" Target="../media/image354.png"/></Relationships>
</file>

<file path=ppt/slides/_rels/slide10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2.png"/><Relationship Id="rId13" Type="http://schemas.openxmlformats.org/officeDocument/2006/relationships/image" Target="../media/image365.png"/><Relationship Id="rId3" Type="http://schemas.openxmlformats.org/officeDocument/2006/relationships/image" Target="../media/image290.png"/><Relationship Id="rId7" Type="http://schemas.openxmlformats.org/officeDocument/2006/relationships/image" Target="../media/image311.png"/><Relationship Id="rId12" Type="http://schemas.openxmlformats.org/officeDocument/2006/relationships/image" Target="../media/image29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1.png"/><Relationship Id="rId11" Type="http://schemas.openxmlformats.org/officeDocument/2006/relationships/image" Target="../media/image348.png"/><Relationship Id="rId5" Type="http://schemas.openxmlformats.org/officeDocument/2006/relationships/image" Target="../media/image360.png"/><Relationship Id="rId10" Type="http://schemas.openxmlformats.org/officeDocument/2006/relationships/image" Target="../media/image364.png"/><Relationship Id="rId4" Type="http://schemas.openxmlformats.org/officeDocument/2006/relationships/image" Target="../media/image359.png"/><Relationship Id="rId9" Type="http://schemas.openxmlformats.org/officeDocument/2006/relationships/image" Target="../media/image363.png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6.png"/><Relationship Id="rId13" Type="http://schemas.openxmlformats.org/officeDocument/2006/relationships/image" Target="../media/image298.jpg"/><Relationship Id="rId3" Type="http://schemas.openxmlformats.org/officeDocument/2006/relationships/image" Target="../media/image367.png"/><Relationship Id="rId7" Type="http://schemas.openxmlformats.org/officeDocument/2006/relationships/image" Target="../media/image370.png"/><Relationship Id="rId12" Type="http://schemas.openxmlformats.org/officeDocument/2006/relationships/image" Target="../media/image348.png"/><Relationship Id="rId2" Type="http://schemas.openxmlformats.org/officeDocument/2006/relationships/image" Target="../media/image3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9.png"/><Relationship Id="rId11" Type="http://schemas.openxmlformats.org/officeDocument/2006/relationships/image" Target="../media/image339.png"/><Relationship Id="rId5" Type="http://schemas.openxmlformats.org/officeDocument/2006/relationships/image" Target="../media/image368.png"/><Relationship Id="rId10" Type="http://schemas.openxmlformats.org/officeDocument/2006/relationships/image" Target="../media/image372.png"/><Relationship Id="rId4" Type="http://schemas.openxmlformats.org/officeDocument/2006/relationships/image" Target="../media/image290.png"/><Relationship Id="rId9" Type="http://schemas.openxmlformats.org/officeDocument/2006/relationships/image" Target="../media/image371.png"/><Relationship Id="rId14" Type="http://schemas.openxmlformats.org/officeDocument/2006/relationships/image" Target="../media/image373.png"/></Relationships>
</file>

<file path=ppt/slides/_rels/slide10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6.png"/><Relationship Id="rId13" Type="http://schemas.openxmlformats.org/officeDocument/2006/relationships/image" Target="../media/image379.png"/><Relationship Id="rId3" Type="http://schemas.openxmlformats.org/officeDocument/2006/relationships/image" Target="../media/image374.png"/><Relationship Id="rId7" Type="http://schemas.openxmlformats.org/officeDocument/2006/relationships/image" Target="../media/image336.png"/><Relationship Id="rId12" Type="http://schemas.openxmlformats.org/officeDocument/2006/relationships/image" Target="../media/image298.jpg"/><Relationship Id="rId2" Type="http://schemas.openxmlformats.org/officeDocument/2006/relationships/image" Target="../media/image3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0.png"/><Relationship Id="rId11" Type="http://schemas.openxmlformats.org/officeDocument/2006/relationships/image" Target="../media/image348.png"/><Relationship Id="rId5" Type="http://schemas.openxmlformats.org/officeDocument/2006/relationships/image" Target="../media/image334.png"/><Relationship Id="rId10" Type="http://schemas.openxmlformats.org/officeDocument/2006/relationships/image" Target="../media/image378.png"/><Relationship Id="rId4" Type="http://schemas.openxmlformats.org/officeDocument/2006/relationships/image" Target="../media/image375.png"/><Relationship Id="rId9" Type="http://schemas.openxmlformats.org/officeDocument/2006/relationships/image" Target="../media/image377.png"/></Relationships>
</file>

<file path=ppt/slides/_rels/slide10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4.png"/><Relationship Id="rId13" Type="http://schemas.openxmlformats.org/officeDocument/2006/relationships/image" Target="../media/image386.png"/><Relationship Id="rId3" Type="http://schemas.openxmlformats.org/officeDocument/2006/relationships/image" Target="../media/image290.png"/><Relationship Id="rId7" Type="http://schemas.openxmlformats.org/officeDocument/2006/relationships/image" Target="../media/image383.png"/><Relationship Id="rId12" Type="http://schemas.openxmlformats.org/officeDocument/2006/relationships/image" Target="../media/image29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2.png"/><Relationship Id="rId11" Type="http://schemas.openxmlformats.org/officeDocument/2006/relationships/image" Target="../media/image356.png"/><Relationship Id="rId5" Type="http://schemas.openxmlformats.org/officeDocument/2006/relationships/image" Target="../media/image381.png"/><Relationship Id="rId10" Type="http://schemas.openxmlformats.org/officeDocument/2006/relationships/image" Target="../media/image339.png"/><Relationship Id="rId4" Type="http://schemas.openxmlformats.org/officeDocument/2006/relationships/image" Target="../media/image380.png"/><Relationship Id="rId9" Type="http://schemas.openxmlformats.org/officeDocument/2006/relationships/image" Target="../media/image385.png"/></Relationships>
</file>

<file path=ppt/slides/_rels/slide10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2.png"/><Relationship Id="rId13" Type="http://schemas.openxmlformats.org/officeDocument/2006/relationships/image" Target="../media/image391.png"/><Relationship Id="rId3" Type="http://schemas.openxmlformats.org/officeDocument/2006/relationships/image" Target="../media/image279.png"/><Relationship Id="rId7" Type="http://schemas.openxmlformats.org/officeDocument/2006/relationships/image" Target="../media/image336.png"/><Relationship Id="rId12" Type="http://schemas.openxmlformats.org/officeDocument/2006/relationships/image" Target="../media/image298.jpg"/><Relationship Id="rId2" Type="http://schemas.openxmlformats.org/officeDocument/2006/relationships/image" Target="../media/image38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9.png"/><Relationship Id="rId11" Type="http://schemas.openxmlformats.org/officeDocument/2006/relationships/image" Target="../media/image348.png"/><Relationship Id="rId5" Type="http://schemas.openxmlformats.org/officeDocument/2006/relationships/image" Target="../media/image334.png"/><Relationship Id="rId10" Type="http://schemas.openxmlformats.org/officeDocument/2006/relationships/image" Target="../media/image378.png"/><Relationship Id="rId4" Type="http://schemas.openxmlformats.org/officeDocument/2006/relationships/image" Target="../media/image388.png"/><Relationship Id="rId9" Type="http://schemas.openxmlformats.org/officeDocument/2006/relationships/image" Target="../media/image390.png"/></Relationships>
</file>

<file path=ppt/slides/_rels/slide10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4.png"/><Relationship Id="rId13" Type="http://schemas.openxmlformats.org/officeDocument/2006/relationships/image" Target="../media/image298.jpg"/><Relationship Id="rId3" Type="http://schemas.openxmlformats.org/officeDocument/2006/relationships/image" Target="../media/image279.png"/><Relationship Id="rId7" Type="http://schemas.openxmlformats.org/officeDocument/2006/relationships/image" Target="../media/image336.png"/><Relationship Id="rId12" Type="http://schemas.openxmlformats.org/officeDocument/2006/relationships/image" Target="../media/image395.png"/><Relationship Id="rId2" Type="http://schemas.openxmlformats.org/officeDocument/2006/relationships/image" Target="../media/image39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0.png"/><Relationship Id="rId11" Type="http://schemas.openxmlformats.org/officeDocument/2006/relationships/image" Target="../media/image348.png"/><Relationship Id="rId5" Type="http://schemas.openxmlformats.org/officeDocument/2006/relationships/image" Target="../media/image369.png"/><Relationship Id="rId10" Type="http://schemas.openxmlformats.org/officeDocument/2006/relationships/image" Target="../media/image339.png"/><Relationship Id="rId4" Type="http://schemas.openxmlformats.org/officeDocument/2006/relationships/image" Target="../media/image393.png"/><Relationship Id="rId9" Type="http://schemas.openxmlformats.org/officeDocument/2006/relationships/image" Target="../media/image377.png"/><Relationship Id="rId14" Type="http://schemas.openxmlformats.org/officeDocument/2006/relationships/image" Target="../media/image396.png"/></Relationships>
</file>

<file path=ppt/slides/_rels/slide10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6.png"/><Relationship Id="rId13" Type="http://schemas.openxmlformats.org/officeDocument/2006/relationships/image" Target="../media/image298.jpg"/><Relationship Id="rId3" Type="http://schemas.openxmlformats.org/officeDocument/2006/relationships/image" Target="../media/image279.png"/><Relationship Id="rId7" Type="http://schemas.openxmlformats.org/officeDocument/2006/relationships/image" Target="../media/image383.png"/><Relationship Id="rId12" Type="http://schemas.openxmlformats.org/officeDocument/2006/relationships/image" Target="../media/image399.png"/><Relationship Id="rId2" Type="http://schemas.openxmlformats.org/officeDocument/2006/relationships/image" Target="../media/image39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2.png"/><Relationship Id="rId11" Type="http://schemas.openxmlformats.org/officeDocument/2006/relationships/image" Target="../media/image356.png"/><Relationship Id="rId5" Type="http://schemas.openxmlformats.org/officeDocument/2006/relationships/image" Target="../media/image381.png"/><Relationship Id="rId10" Type="http://schemas.openxmlformats.org/officeDocument/2006/relationships/image" Target="../media/image398.png"/><Relationship Id="rId4" Type="http://schemas.openxmlformats.org/officeDocument/2006/relationships/image" Target="../media/image397.png"/><Relationship Id="rId9" Type="http://schemas.openxmlformats.org/officeDocument/2006/relationships/image" Target="../media/image385.png"/><Relationship Id="rId14" Type="http://schemas.openxmlformats.org/officeDocument/2006/relationships/image" Target="../media/image400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2.png"/><Relationship Id="rId2" Type="http://schemas.openxmlformats.org/officeDocument/2006/relationships/image" Target="../media/image401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404.png"/><Relationship Id="rId4" Type="http://schemas.openxmlformats.org/officeDocument/2006/relationships/image" Target="../media/image403.jp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5.jp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6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jpg"/><Relationship Id="rId4" Type="http://schemas.openxmlformats.org/officeDocument/2006/relationships/image" Target="../media/image407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8.jpe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9.jp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0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5.png"/><Relationship Id="rId13" Type="http://schemas.openxmlformats.org/officeDocument/2006/relationships/image" Target="../media/image420.png"/><Relationship Id="rId3" Type="http://schemas.openxmlformats.org/officeDocument/2006/relationships/image" Target="../media/image410.png"/><Relationship Id="rId7" Type="http://schemas.openxmlformats.org/officeDocument/2006/relationships/image" Target="../media/image414.png"/><Relationship Id="rId12" Type="http://schemas.openxmlformats.org/officeDocument/2006/relationships/image" Target="../media/image419.png"/><Relationship Id="rId2" Type="http://schemas.openxmlformats.org/officeDocument/2006/relationships/notesSlide" Target="../notesSlides/notesSlide69.xml"/><Relationship Id="rId16" Type="http://schemas.openxmlformats.org/officeDocument/2006/relationships/image" Target="../media/image4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3.png"/><Relationship Id="rId11" Type="http://schemas.openxmlformats.org/officeDocument/2006/relationships/image" Target="../media/image418.png"/><Relationship Id="rId5" Type="http://schemas.openxmlformats.org/officeDocument/2006/relationships/image" Target="../media/image412.png"/><Relationship Id="rId15" Type="http://schemas.openxmlformats.org/officeDocument/2006/relationships/image" Target="../media/image422.png"/><Relationship Id="rId10" Type="http://schemas.openxmlformats.org/officeDocument/2006/relationships/image" Target="../media/image417.png"/><Relationship Id="rId4" Type="http://schemas.openxmlformats.org/officeDocument/2006/relationships/image" Target="../media/image411.png"/><Relationship Id="rId9" Type="http://schemas.openxmlformats.org/officeDocument/2006/relationships/image" Target="../media/image416.png"/><Relationship Id="rId14" Type="http://schemas.openxmlformats.org/officeDocument/2006/relationships/image" Target="../media/image421.pn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6.jp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5.png"/><Relationship Id="rId4" Type="http://schemas.openxmlformats.org/officeDocument/2006/relationships/image" Target="../media/image424.jp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6.jpeg"/><Relationship Id="rId2" Type="http://schemas.openxmlformats.org/officeDocument/2006/relationships/image" Target="../media/image4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8.png"/><Relationship Id="rId4" Type="http://schemas.openxmlformats.org/officeDocument/2006/relationships/image" Target="../media/image427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0.jpeg"/><Relationship Id="rId2" Type="http://schemas.openxmlformats.org/officeDocument/2006/relationships/image" Target="../media/image429.pn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4.png"/><Relationship Id="rId3" Type="http://schemas.openxmlformats.org/officeDocument/2006/relationships/image" Target="../media/image4.png"/><Relationship Id="rId7" Type="http://schemas.openxmlformats.org/officeDocument/2006/relationships/image" Target="../media/image433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2.png"/><Relationship Id="rId11" Type="http://schemas.openxmlformats.org/officeDocument/2006/relationships/image" Target="../media/image437.jpg"/><Relationship Id="rId5" Type="http://schemas.openxmlformats.org/officeDocument/2006/relationships/image" Target="../media/image431.png"/><Relationship Id="rId10" Type="http://schemas.openxmlformats.org/officeDocument/2006/relationships/image" Target="../media/image436.png"/><Relationship Id="rId4" Type="http://schemas.openxmlformats.org/officeDocument/2006/relationships/image" Target="../media/image6.jpg"/><Relationship Id="rId9" Type="http://schemas.openxmlformats.org/officeDocument/2006/relationships/image" Target="../media/image4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C6175C1B-A1F3-CF4D-B0D7-E62504669248}"/>
              </a:ext>
            </a:extLst>
          </p:cNvPr>
          <p:cNvSpPr txBox="1"/>
          <p:nvPr/>
        </p:nvSpPr>
        <p:spPr>
          <a:xfrm>
            <a:off x="1939528" y="1616825"/>
            <a:ext cx="700599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267" b="1" dirty="0">
                <a:solidFill>
                  <a:srgbClr val="0E4385"/>
                </a:solidFill>
                <a:latin typeface="Poppins" pitchFamily="2" charset="77"/>
                <a:ea typeface="Open Sans" panose="020B0606030504020204" pitchFamily="34" charset="0"/>
                <a:cs typeface="Poppins" pitchFamily="2" charset="77"/>
              </a:rPr>
              <a:t>BIENVENUE AU</a:t>
            </a:r>
          </a:p>
          <a:p>
            <a:pPr algn="ctr"/>
            <a:r>
              <a:rPr lang="en-US" sz="4267" b="1" dirty="0">
                <a:solidFill>
                  <a:srgbClr val="0E4385"/>
                </a:solidFill>
                <a:latin typeface="Poppins" pitchFamily="2" charset="77"/>
                <a:ea typeface="Open Sans" panose="020B0606030504020204" pitchFamily="34" charset="0"/>
                <a:cs typeface="Poppins" pitchFamily="2" charset="77"/>
              </a:rPr>
              <a:t>MASTERSHOW</a:t>
            </a:r>
          </a:p>
          <a:p>
            <a:pPr algn="ctr"/>
            <a:r>
              <a:rPr lang="en-US" sz="3733" b="1" i="1" dirty="0">
                <a:solidFill>
                  <a:srgbClr val="0E4385"/>
                </a:solidFill>
                <a:latin typeface="Poppins" pitchFamily="2" charset="77"/>
                <a:ea typeface="Open Sans" panose="020B0606030504020204" pitchFamily="34" charset="0"/>
                <a:cs typeface="Poppins" pitchFamily="2" charset="77"/>
              </a:rPr>
              <a:t>WELCOME TO THE</a:t>
            </a:r>
          </a:p>
          <a:p>
            <a:pPr algn="ctr"/>
            <a:r>
              <a:rPr lang="en-US" sz="3733" b="1" i="1" dirty="0">
                <a:solidFill>
                  <a:srgbClr val="0E4385"/>
                </a:solidFill>
                <a:latin typeface="Poppins" pitchFamily="2" charset="77"/>
                <a:ea typeface="Open Sans" panose="020B0606030504020204" pitchFamily="34" charset="0"/>
                <a:cs typeface="Poppins" pitchFamily="2" charset="77"/>
              </a:rPr>
              <a:t>MASTERSHOW</a:t>
            </a:r>
          </a:p>
          <a:p>
            <a:pPr algn="ctr"/>
            <a:endParaRPr lang="en-US" sz="6400" b="1" dirty="0">
              <a:solidFill>
                <a:srgbClr val="0E4385"/>
              </a:solidFill>
              <a:latin typeface="Poppins" pitchFamily="2" charset="77"/>
              <a:ea typeface="Open Sans" panose="020B0606030504020204" pitchFamily="34" charset="0"/>
              <a:cs typeface="Poppins" pitchFamily="2" charset="77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95968" y="172803"/>
            <a:ext cx="981632" cy="919419"/>
          </a:xfrm>
          <a:prstGeom prst="rect">
            <a:avLst/>
          </a:prstGeom>
          <a:effectLst>
            <a:outerShdw blurRad="50800" dist="50800" sx="1000" sy="1000" algn="ctr" rotWithShape="0">
              <a:schemeClr val="tx1"/>
            </a:outerShdw>
          </a:effectLst>
        </p:spPr>
      </p:pic>
      <p:sp>
        <p:nvSpPr>
          <p:cNvPr id="4" name="Ellipse 3">
            <a:extLst>
              <a:ext uri="{FF2B5EF4-FFF2-40B4-BE49-F238E27FC236}">
                <a16:creationId xmlns:a16="http://schemas.microsoft.com/office/drawing/2014/main" id="{B0245FA4-8FD2-D092-A54C-9CB19C90F386}"/>
              </a:ext>
            </a:extLst>
          </p:cNvPr>
          <p:cNvSpPr/>
          <p:nvPr/>
        </p:nvSpPr>
        <p:spPr>
          <a:xfrm>
            <a:off x="8182920" y="883298"/>
            <a:ext cx="340497" cy="322359"/>
          </a:xfrm>
          <a:prstGeom prst="ellipse">
            <a:avLst/>
          </a:prstGeom>
          <a:noFill/>
          <a:ln>
            <a:solidFill>
              <a:srgbClr val="74DB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 dirty="0"/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F1057AAE-281C-EE95-DA40-2C0E025386DF}"/>
              </a:ext>
            </a:extLst>
          </p:cNvPr>
          <p:cNvSpPr txBox="1"/>
          <p:nvPr/>
        </p:nvSpPr>
        <p:spPr>
          <a:xfrm>
            <a:off x="11168475" y="742056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 sz="2400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6F9D06EB-047F-72B4-6E10-EF7B537E36C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0" y="818"/>
            <a:ext cx="12191999" cy="6856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914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DD75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DD75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7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79E3099A-85A4-7161-F045-4985EE26D5A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1" y="0"/>
            <a:ext cx="12191999" cy="6858000"/>
          </a:xfrm>
          <a:prstGeom prst="rect">
            <a:avLst/>
          </a:prstGeom>
        </p:spPr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A2789B9F-8828-184F-BCA3-08EEE392D1D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"/>
            <a:ext cx="12192000" cy="1384687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AC0128AA-A12B-AE6F-DC3B-7B61C3D1606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615" y="8350"/>
            <a:ext cx="12196616" cy="1390055"/>
          </a:xfrm>
          <a:prstGeom prst="rect">
            <a:avLst/>
          </a:prstGeom>
        </p:spPr>
      </p:pic>
      <p:sp>
        <p:nvSpPr>
          <p:cNvPr id="37" name="TextBox 1">
            <a:extLst>
              <a:ext uri="{FF2B5EF4-FFF2-40B4-BE49-F238E27FC236}">
                <a16:creationId xmlns:a16="http://schemas.microsoft.com/office/drawing/2014/main" id="{BB3DCBB2-3A84-30D1-450C-0129644271B0}"/>
              </a:ext>
            </a:extLst>
          </p:cNvPr>
          <p:cNvSpPr txBox="1"/>
          <p:nvPr/>
        </p:nvSpPr>
        <p:spPr>
          <a:xfrm>
            <a:off x="439899" y="272448"/>
            <a:ext cx="6324552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QUADRANT DU CASHFLOW</a:t>
            </a:r>
          </a:p>
        </p:txBody>
      </p:sp>
      <p:sp>
        <p:nvSpPr>
          <p:cNvPr id="38" name="TextBox 17">
            <a:extLst>
              <a:ext uri="{FF2B5EF4-FFF2-40B4-BE49-F238E27FC236}">
                <a16:creationId xmlns:a16="http://schemas.microsoft.com/office/drawing/2014/main" id="{10865163-2275-97B3-3A05-E61527F7E904}"/>
              </a:ext>
            </a:extLst>
          </p:cNvPr>
          <p:cNvSpPr txBox="1"/>
          <p:nvPr/>
        </p:nvSpPr>
        <p:spPr>
          <a:xfrm>
            <a:off x="487969" y="846431"/>
            <a:ext cx="496876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Narrow" panose="020B0604020202020204" pitchFamily="34" charset="0"/>
                <a:cs typeface="Arial Narrow" panose="020B0604020202020204" pitchFamily="34" charset="0"/>
              </a:rPr>
              <a:t>De Robert T. Kiyosaki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CC3889-BB33-E22D-3858-501891BC7B85}"/>
              </a:ext>
            </a:extLst>
          </p:cNvPr>
          <p:cNvSpPr/>
          <p:nvPr/>
        </p:nvSpPr>
        <p:spPr>
          <a:xfrm>
            <a:off x="9228667" y="3763666"/>
            <a:ext cx="2768600" cy="3981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 dirty="0"/>
          </a:p>
        </p:txBody>
      </p:sp>
      <p:pic>
        <p:nvPicPr>
          <p:cNvPr id="28" name="Image 27">
            <a:extLst>
              <a:ext uri="{FF2B5EF4-FFF2-40B4-BE49-F238E27FC236}">
                <a16:creationId xmlns:a16="http://schemas.microsoft.com/office/drawing/2014/main" id="{316C9EDD-8A78-BF4E-95B2-2ED00AD711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51893" y="2577853"/>
            <a:ext cx="1343004" cy="678496"/>
          </a:xfrm>
          <a:prstGeom prst="rect">
            <a:avLst/>
          </a:prstGeom>
        </p:spPr>
      </p:pic>
      <p:pic>
        <p:nvPicPr>
          <p:cNvPr id="30" name="Image 29">
            <a:extLst>
              <a:ext uri="{FF2B5EF4-FFF2-40B4-BE49-F238E27FC236}">
                <a16:creationId xmlns:a16="http://schemas.microsoft.com/office/drawing/2014/main" id="{FAB90CC7-92CE-084B-A8A2-5744ADC336F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36675" y="4769457"/>
            <a:ext cx="1565647" cy="387291"/>
          </a:xfrm>
          <a:prstGeom prst="rect">
            <a:avLst/>
          </a:prstGeom>
        </p:spPr>
      </p:pic>
      <p:pic>
        <p:nvPicPr>
          <p:cNvPr id="32" name="Image 31">
            <a:extLst>
              <a:ext uri="{FF2B5EF4-FFF2-40B4-BE49-F238E27FC236}">
                <a16:creationId xmlns:a16="http://schemas.microsoft.com/office/drawing/2014/main" id="{796140D0-5091-5045-BA75-551A09337E9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71197" y="4579573"/>
            <a:ext cx="1101152" cy="515217"/>
          </a:xfrm>
          <a:prstGeom prst="rect">
            <a:avLst/>
          </a:prstGeom>
          <a:effectLst>
            <a:outerShdw dist="25400" dir="5400000" sx="1000" sy="1000" algn="ctr" rotWithShape="0">
              <a:schemeClr val="tx2">
                <a:lumMod val="75000"/>
              </a:schemeClr>
            </a:outerShdw>
          </a:effectLst>
        </p:spPr>
      </p:pic>
      <p:pic>
        <p:nvPicPr>
          <p:cNvPr id="34" name="Image 33">
            <a:extLst>
              <a:ext uri="{FF2B5EF4-FFF2-40B4-BE49-F238E27FC236}">
                <a16:creationId xmlns:a16="http://schemas.microsoft.com/office/drawing/2014/main" id="{0CE65B73-7F40-0240-BC17-C582A97703C0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82196" y="2955303"/>
            <a:ext cx="1173776" cy="602092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27EE6B84-2C46-CD34-A7C6-2D2A72022E5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46133" y="1184955"/>
            <a:ext cx="5931651" cy="5952293"/>
          </a:xfrm>
          <a:prstGeom prst="rect">
            <a:avLst/>
          </a:prstGeom>
        </p:spPr>
      </p:pic>
      <p:sp>
        <p:nvSpPr>
          <p:cNvPr id="40" name="ZoneTexte 39">
            <a:extLst>
              <a:ext uri="{FF2B5EF4-FFF2-40B4-BE49-F238E27FC236}">
                <a16:creationId xmlns:a16="http://schemas.microsoft.com/office/drawing/2014/main" id="{BEE651FB-1F23-6842-A5B4-5F6E1DF269F5}"/>
              </a:ext>
            </a:extLst>
          </p:cNvPr>
          <p:cNvSpPr txBox="1"/>
          <p:nvPr/>
        </p:nvSpPr>
        <p:spPr>
          <a:xfrm>
            <a:off x="4440470" y="2434762"/>
            <a:ext cx="7779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</a:p>
        </p:txBody>
      </p:sp>
      <p:sp>
        <p:nvSpPr>
          <p:cNvPr id="42" name="ZoneTexte 41">
            <a:extLst>
              <a:ext uri="{FF2B5EF4-FFF2-40B4-BE49-F238E27FC236}">
                <a16:creationId xmlns:a16="http://schemas.microsoft.com/office/drawing/2014/main" id="{CFFBA61B-419C-E645-912C-6539FCD25995}"/>
              </a:ext>
            </a:extLst>
          </p:cNvPr>
          <p:cNvSpPr txBox="1"/>
          <p:nvPr/>
        </p:nvSpPr>
        <p:spPr>
          <a:xfrm>
            <a:off x="5964867" y="2423261"/>
            <a:ext cx="9375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43" name="ZoneTexte 42">
            <a:extLst>
              <a:ext uri="{FF2B5EF4-FFF2-40B4-BE49-F238E27FC236}">
                <a16:creationId xmlns:a16="http://schemas.microsoft.com/office/drawing/2014/main" id="{427173C0-0521-9848-8290-EDD381B2B9F3}"/>
              </a:ext>
            </a:extLst>
          </p:cNvPr>
          <p:cNvSpPr txBox="1"/>
          <p:nvPr/>
        </p:nvSpPr>
        <p:spPr>
          <a:xfrm>
            <a:off x="6152359" y="4459977"/>
            <a:ext cx="7779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</a:p>
        </p:txBody>
      </p:sp>
      <p:sp>
        <p:nvSpPr>
          <p:cNvPr id="44" name="ZoneTexte 43">
            <a:extLst>
              <a:ext uri="{FF2B5EF4-FFF2-40B4-BE49-F238E27FC236}">
                <a16:creationId xmlns:a16="http://schemas.microsoft.com/office/drawing/2014/main" id="{4C9314C2-8C4B-3A4D-A2CF-45DCEAA6C981}"/>
              </a:ext>
            </a:extLst>
          </p:cNvPr>
          <p:cNvSpPr txBox="1"/>
          <p:nvPr/>
        </p:nvSpPr>
        <p:spPr>
          <a:xfrm>
            <a:off x="4440470" y="4457850"/>
            <a:ext cx="7779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</a:p>
        </p:txBody>
      </p:sp>
      <p:sp>
        <p:nvSpPr>
          <p:cNvPr id="45" name="ZoneTexte 44">
            <a:extLst>
              <a:ext uri="{FF2B5EF4-FFF2-40B4-BE49-F238E27FC236}">
                <a16:creationId xmlns:a16="http://schemas.microsoft.com/office/drawing/2014/main" id="{526E6142-D749-3046-AB05-9AAD176FE3D2}"/>
              </a:ext>
            </a:extLst>
          </p:cNvPr>
          <p:cNvSpPr txBox="1"/>
          <p:nvPr/>
        </p:nvSpPr>
        <p:spPr>
          <a:xfrm>
            <a:off x="1363908" y="5023674"/>
            <a:ext cx="21883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>
                <a:solidFill>
                  <a:srgbClr val="3F26EB"/>
                </a:solidFill>
                <a:latin typeface="Avenir Medium" panose="02000503020000020003" pitchFamily="2" charset="0"/>
                <a:cs typeface="29LT Bukra Bold Italic" pitchFamily="34" charset="-78"/>
              </a:rPr>
              <a:t>Travailleurs Indépendants</a:t>
            </a:r>
          </a:p>
        </p:txBody>
      </p:sp>
      <p:sp>
        <p:nvSpPr>
          <p:cNvPr id="46" name="ZoneTexte 45">
            <a:extLst>
              <a:ext uri="{FF2B5EF4-FFF2-40B4-BE49-F238E27FC236}">
                <a16:creationId xmlns:a16="http://schemas.microsoft.com/office/drawing/2014/main" id="{BA177563-26A9-0A41-874F-BC1A517DE66A}"/>
              </a:ext>
            </a:extLst>
          </p:cNvPr>
          <p:cNvSpPr txBox="1"/>
          <p:nvPr/>
        </p:nvSpPr>
        <p:spPr>
          <a:xfrm>
            <a:off x="8102474" y="5106461"/>
            <a:ext cx="17088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>
                <a:solidFill>
                  <a:srgbClr val="702BE6"/>
                </a:solidFill>
                <a:latin typeface="Avenir Medium" panose="02000503020000020003" pitchFamily="2" charset="0"/>
                <a:cs typeface="29LT Bukra Bold Italic" pitchFamily="34" charset="-78"/>
              </a:rPr>
              <a:t>Investisseurs</a:t>
            </a:r>
          </a:p>
        </p:txBody>
      </p:sp>
      <p:sp>
        <p:nvSpPr>
          <p:cNvPr id="47" name="ZoneTexte 46">
            <a:extLst>
              <a:ext uri="{FF2B5EF4-FFF2-40B4-BE49-F238E27FC236}">
                <a16:creationId xmlns:a16="http://schemas.microsoft.com/office/drawing/2014/main" id="{F7735A66-C19C-4448-BB49-49F6380DD8CB}"/>
              </a:ext>
            </a:extLst>
          </p:cNvPr>
          <p:cNvSpPr txBox="1"/>
          <p:nvPr/>
        </p:nvSpPr>
        <p:spPr>
          <a:xfrm>
            <a:off x="7847557" y="3295395"/>
            <a:ext cx="19489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>
                <a:solidFill>
                  <a:srgbClr val="8051D5"/>
                </a:solidFill>
                <a:latin typeface="Avenir Medium" panose="02000503020000020003" pitchFamily="2" charset="0"/>
                <a:cs typeface="29LT Bukra Bold Italic" pitchFamily="34" charset="-78"/>
              </a:rPr>
              <a:t>Propriétaires</a:t>
            </a:r>
          </a:p>
          <a:p>
            <a:pPr algn="ctr"/>
            <a:r>
              <a:rPr lang="fr-FR" sz="1600" dirty="0">
                <a:solidFill>
                  <a:srgbClr val="8051D5"/>
                </a:solidFill>
                <a:latin typeface="Avenir Medium" panose="02000503020000020003" pitchFamily="2" charset="0"/>
                <a:cs typeface="29LT Bukra Bold Italic" pitchFamily="34" charset="-78"/>
              </a:rPr>
              <a:t>d’entreprise</a:t>
            </a:r>
          </a:p>
        </p:txBody>
      </p:sp>
      <p:sp>
        <p:nvSpPr>
          <p:cNvPr id="48" name="ZoneTexte 47">
            <a:extLst>
              <a:ext uri="{FF2B5EF4-FFF2-40B4-BE49-F238E27FC236}">
                <a16:creationId xmlns:a16="http://schemas.microsoft.com/office/drawing/2014/main" id="{2E84CE12-6125-DD49-9B06-5A0CAC685E17}"/>
              </a:ext>
            </a:extLst>
          </p:cNvPr>
          <p:cNvSpPr txBox="1"/>
          <p:nvPr/>
        </p:nvSpPr>
        <p:spPr>
          <a:xfrm>
            <a:off x="1706158" y="3503886"/>
            <a:ext cx="15903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>
                <a:solidFill>
                  <a:srgbClr val="0B3F6F"/>
                </a:solidFill>
                <a:latin typeface="Avenir Medium" panose="02000503020000020003" pitchFamily="2" charset="0"/>
                <a:cs typeface="29LT Bukra Bold Italic" pitchFamily="34" charset="-78"/>
              </a:rPr>
              <a:t>Employés</a:t>
            </a:r>
          </a:p>
        </p:txBody>
      </p:sp>
      <p:sp>
        <p:nvSpPr>
          <p:cNvPr id="51" name="TextBox 3">
            <a:extLst>
              <a:ext uri="{FF2B5EF4-FFF2-40B4-BE49-F238E27FC236}">
                <a16:creationId xmlns:a16="http://schemas.microsoft.com/office/drawing/2014/main" id="{A1973BD6-C1DD-C042-9408-128E5C1A1FD0}"/>
              </a:ext>
            </a:extLst>
          </p:cNvPr>
          <p:cNvSpPr txBox="1"/>
          <p:nvPr/>
        </p:nvSpPr>
        <p:spPr>
          <a:xfrm>
            <a:off x="-1178696" y="1303397"/>
            <a:ext cx="4510309" cy="161076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8000" b="1" dirty="0">
                <a:ln w="11430"/>
                <a:solidFill>
                  <a:srgbClr val="4425E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AI</a:t>
            </a:r>
          </a:p>
          <a:p>
            <a:pPr algn="ctr">
              <a:defRPr/>
            </a:pPr>
            <a:r>
              <a:rPr lang="en-US" sz="1867" b="1" dirty="0">
                <a:ln w="11430"/>
                <a:solidFill>
                  <a:srgbClr val="4425E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REVENUS ACTIFS</a:t>
            </a:r>
          </a:p>
        </p:txBody>
      </p:sp>
      <p:sp>
        <p:nvSpPr>
          <p:cNvPr id="55" name="TextBox 3">
            <a:extLst>
              <a:ext uri="{FF2B5EF4-FFF2-40B4-BE49-F238E27FC236}">
                <a16:creationId xmlns:a16="http://schemas.microsoft.com/office/drawing/2014/main" id="{24FFD8E2-D4AF-B341-A14E-2B11C0689D0B}"/>
              </a:ext>
            </a:extLst>
          </p:cNvPr>
          <p:cNvSpPr txBox="1"/>
          <p:nvPr/>
        </p:nvSpPr>
        <p:spPr>
          <a:xfrm>
            <a:off x="8708924" y="1256320"/>
            <a:ext cx="4510309" cy="1610762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80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PI</a:t>
            </a:r>
          </a:p>
          <a:p>
            <a:pPr algn="ctr">
              <a:defRPr/>
            </a:pPr>
            <a:r>
              <a:rPr lang="en-US" sz="1867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REVENUS PASSIFS</a:t>
            </a: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78035E58-62F8-2575-9C21-59B81CD127B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25" name="ZoneTexte 16">
            <a:extLst>
              <a:ext uri="{FF2B5EF4-FFF2-40B4-BE49-F238E27FC236}">
                <a16:creationId xmlns:a16="http://schemas.microsoft.com/office/drawing/2014/main" id="{73D9238A-F148-2040-8DE7-E94DA5BFC12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1418108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FEFF9280-F73B-6C65-F1B4-9D035C98DE5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1" y="0"/>
            <a:ext cx="12191999" cy="6858000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426B40FB-1A89-F643-BAB6-E728EFCF9DA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2626" y="1284608"/>
            <a:ext cx="5573393" cy="5573393"/>
          </a:xfrm>
          <a:prstGeom prst="rect">
            <a:avLst/>
          </a:prstGeom>
        </p:spPr>
      </p:pic>
      <p:sp>
        <p:nvSpPr>
          <p:cNvPr id="12" name="TextBox 16">
            <a:extLst>
              <a:ext uri="{FF2B5EF4-FFF2-40B4-BE49-F238E27FC236}">
                <a16:creationId xmlns:a16="http://schemas.microsoft.com/office/drawing/2014/main" id="{AED73812-DF14-A8B5-5E43-EEF3EA1872EB}"/>
              </a:ext>
            </a:extLst>
          </p:cNvPr>
          <p:cNvSpPr txBox="1"/>
          <p:nvPr/>
        </p:nvSpPr>
        <p:spPr>
          <a:xfrm>
            <a:off x="4762355" y="4101505"/>
            <a:ext cx="6571212" cy="1241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733" b="1" spc="333">
                <a:ln w="0">
                  <a:solidFill>
                    <a:schemeClr val="tx1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ÉCHANGE SON TEMPS CONTRE DE L’ARGENT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CDE2AD91-709E-0D82-A4E8-F56957C589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615" y="8350"/>
            <a:ext cx="12196616" cy="1390055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7260A176-1E60-51B7-27ED-0C602A8400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2DA14B20-14F7-FBBF-46D5-24B7848F72E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0" name="TextBox 1">
            <a:extLst>
              <a:ext uri="{FF2B5EF4-FFF2-40B4-BE49-F238E27FC236}">
                <a16:creationId xmlns:a16="http://schemas.microsoft.com/office/drawing/2014/main" id="{75FC1021-BF45-8E47-8753-B773EF6E1A94}"/>
              </a:ext>
            </a:extLst>
          </p:cNvPr>
          <p:cNvSpPr txBox="1"/>
          <p:nvPr/>
        </p:nvSpPr>
        <p:spPr>
          <a:xfrm>
            <a:off x="312308" y="201487"/>
            <a:ext cx="6324552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QUADRANT DU CASHFLOW</a:t>
            </a:r>
          </a:p>
        </p:txBody>
      </p:sp>
      <p:sp>
        <p:nvSpPr>
          <p:cNvPr id="22" name="TextBox 17">
            <a:extLst>
              <a:ext uri="{FF2B5EF4-FFF2-40B4-BE49-F238E27FC236}">
                <a16:creationId xmlns:a16="http://schemas.microsoft.com/office/drawing/2014/main" id="{6852BD73-4F92-C64D-915E-DBBC2B3212BA}"/>
              </a:ext>
            </a:extLst>
          </p:cNvPr>
          <p:cNvSpPr txBox="1"/>
          <p:nvPr/>
        </p:nvSpPr>
        <p:spPr>
          <a:xfrm>
            <a:off x="452625" y="817040"/>
            <a:ext cx="496876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Narrow" panose="020B0604020202020204" pitchFamily="34" charset="0"/>
                <a:cs typeface="Arial Narrow" panose="020B0604020202020204" pitchFamily="34" charset="0"/>
              </a:rPr>
              <a:t>De Robert T. Kiyosaki</a:t>
            </a:r>
          </a:p>
        </p:txBody>
      </p:sp>
      <p:sp>
        <p:nvSpPr>
          <p:cNvPr id="36" name="TextBox 3">
            <a:extLst>
              <a:ext uri="{FF2B5EF4-FFF2-40B4-BE49-F238E27FC236}">
                <a16:creationId xmlns:a16="http://schemas.microsoft.com/office/drawing/2014/main" id="{E5694C38-B7B8-D44B-8D81-6637CCAC4B34}"/>
              </a:ext>
            </a:extLst>
          </p:cNvPr>
          <p:cNvSpPr txBox="1"/>
          <p:nvPr/>
        </p:nvSpPr>
        <p:spPr>
          <a:xfrm>
            <a:off x="5137841" y="1734823"/>
            <a:ext cx="6195727" cy="120032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7200" b="1">
                <a:ln w="11430"/>
                <a:solidFill>
                  <a:srgbClr val="1A089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EMPLOYÉ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1129FB0A-F087-07F4-EC91-F507BE4DEF40}"/>
              </a:ext>
            </a:extLst>
          </p:cNvPr>
          <p:cNvSpPr txBox="1"/>
          <p:nvPr/>
        </p:nvSpPr>
        <p:spPr>
          <a:xfrm>
            <a:off x="90202" y="1414090"/>
            <a:ext cx="557841" cy="1733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666" b="1">
                <a:ln w="11430"/>
                <a:solidFill>
                  <a:srgbClr val="1A089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</a:t>
            </a:r>
            <a:endParaRPr lang="fr-FR" sz="10666">
              <a:solidFill>
                <a:srgbClr val="1A089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389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 15">
            <a:extLst>
              <a:ext uri="{FF2B5EF4-FFF2-40B4-BE49-F238E27FC236}">
                <a16:creationId xmlns:a16="http://schemas.microsoft.com/office/drawing/2014/main" id="{426B40FB-1A89-F643-BAB6-E728EFCF9DA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95072" y="1878707"/>
            <a:ext cx="6251424" cy="4688567"/>
          </a:xfrm>
          <a:prstGeom prst="rect">
            <a:avLst/>
          </a:prstGeom>
        </p:spPr>
      </p:pic>
      <p:sp>
        <p:nvSpPr>
          <p:cNvPr id="12" name="TextBox 16">
            <a:extLst>
              <a:ext uri="{FF2B5EF4-FFF2-40B4-BE49-F238E27FC236}">
                <a16:creationId xmlns:a16="http://schemas.microsoft.com/office/drawing/2014/main" id="{AED73812-DF14-A8B5-5E43-EEF3EA1872EB}"/>
              </a:ext>
            </a:extLst>
          </p:cNvPr>
          <p:cNvSpPr txBox="1"/>
          <p:nvPr/>
        </p:nvSpPr>
        <p:spPr>
          <a:xfrm>
            <a:off x="5137841" y="4409195"/>
            <a:ext cx="6571212" cy="1241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733" b="1" spc="333">
                <a:ln w="0">
                  <a:solidFill>
                    <a:schemeClr val="tx1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 PRISONNIER                        DE SON TRAVAIL</a:t>
            </a:r>
          </a:p>
        </p:txBody>
      </p:sp>
      <p:sp>
        <p:nvSpPr>
          <p:cNvPr id="36" name="TextBox 3">
            <a:extLst>
              <a:ext uri="{FF2B5EF4-FFF2-40B4-BE49-F238E27FC236}">
                <a16:creationId xmlns:a16="http://schemas.microsoft.com/office/drawing/2014/main" id="{E5694C38-B7B8-D44B-8D81-6637CCAC4B34}"/>
              </a:ext>
            </a:extLst>
          </p:cNvPr>
          <p:cNvSpPr txBox="1"/>
          <p:nvPr/>
        </p:nvSpPr>
        <p:spPr>
          <a:xfrm>
            <a:off x="4692292" y="1586618"/>
            <a:ext cx="7330627" cy="18980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5867" b="1">
                <a:ln w="11430"/>
                <a:solidFill>
                  <a:srgbClr val="4026EA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TRAVAILLEUR</a:t>
            </a:r>
          </a:p>
          <a:p>
            <a:pPr algn="ctr">
              <a:defRPr/>
            </a:pPr>
            <a:r>
              <a:rPr lang="en-US" sz="5867" b="1">
                <a:ln w="11430"/>
                <a:solidFill>
                  <a:srgbClr val="4026EA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INDÉPENDANT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08762B35-3EA5-98A0-E169-A38E57D46265}"/>
              </a:ext>
            </a:extLst>
          </p:cNvPr>
          <p:cNvSpPr txBox="1"/>
          <p:nvPr/>
        </p:nvSpPr>
        <p:spPr>
          <a:xfrm>
            <a:off x="16213" y="1329736"/>
            <a:ext cx="557841" cy="1733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666" b="1">
                <a:ln w="11430"/>
                <a:solidFill>
                  <a:srgbClr val="4026EA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</a:t>
            </a:r>
            <a:endParaRPr lang="fr-FR" sz="10666">
              <a:solidFill>
                <a:srgbClr val="4026EA"/>
              </a:solidFill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AD3FC987-9A91-C6A1-201F-943CD094E1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615" y="8350"/>
            <a:ext cx="12196616" cy="1390055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F2A97B32-7BAA-BA24-FF93-29973F3C4C3B}"/>
              </a:ext>
            </a:extLst>
          </p:cNvPr>
          <p:cNvSpPr txBox="1"/>
          <p:nvPr/>
        </p:nvSpPr>
        <p:spPr>
          <a:xfrm>
            <a:off x="439899" y="272448"/>
            <a:ext cx="6324552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QUADRANT DU CASHFLOW</a:t>
            </a:r>
          </a:p>
        </p:txBody>
      </p:sp>
      <p:sp>
        <p:nvSpPr>
          <p:cNvPr id="5" name="TextBox 17">
            <a:extLst>
              <a:ext uri="{FF2B5EF4-FFF2-40B4-BE49-F238E27FC236}">
                <a16:creationId xmlns:a16="http://schemas.microsoft.com/office/drawing/2014/main" id="{B13EC006-53CA-1B39-53CA-8EFBC1E68352}"/>
              </a:ext>
            </a:extLst>
          </p:cNvPr>
          <p:cNvSpPr txBox="1"/>
          <p:nvPr/>
        </p:nvSpPr>
        <p:spPr>
          <a:xfrm>
            <a:off x="503232" y="857230"/>
            <a:ext cx="496876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Narrow" panose="020B0604020202020204" pitchFamily="34" charset="0"/>
                <a:cs typeface="Arial Narrow" panose="020B0604020202020204" pitchFamily="34" charset="0"/>
              </a:rPr>
              <a:t>De Robert T. Kiyosaki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761D0712-AD0A-7D76-B6D4-2F80E779E0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74D2CDA4-D429-69B0-8F24-0A3BC8929733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3009830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 15">
            <a:extLst>
              <a:ext uri="{FF2B5EF4-FFF2-40B4-BE49-F238E27FC236}">
                <a16:creationId xmlns:a16="http://schemas.microsoft.com/office/drawing/2014/main" id="{426B40FB-1A89-F643-BAB6-E728EFCF9DA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88802" y="1383347"/>
            <a:ext cx="4869071" cy="4855508"/>
          </a:xfrm>
          <a:prstGeom prst="rect">
            <a:avLst/>
          </a:prstGeom>
        </p:spPr>
      </p:pic>
      <p:sp>
        <p:nvSpPr>
          <p:cNvPr id="12" name="TextBox 16">
            <a:extLst>
              <a:ext uri="{FF2B5EF4-FFF2-40B4-BE49-F238E27FC236}">
                <a16:creationId xmlns:a16="http://schemas.microsoft.com/office/drawing/2014/main" id="{AED73812-DF14-A8B5-5E43-EEF3EA1872EB}"/>
              </a:ext>
            </a:extLst>
          </p:cNvPr>
          <p:cNvSpPr txBox="1"/>
          <p:nvPr/>
        </p:nvSpPr>
        <p:spPr>
          <a:xfrm>
            <a:off x="434129" y="4961693"/>
            <a:ext cx="6571212" cy="6667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733" b="1" spc="333">
                <a:ln w="0">
                  <a:solidFill>
                    <a:schemeClr val="tx1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POSSÈDE UN SYSTÈME</a:t>
            </a:r>
          </a:p>
        </p:txBody>
      </p:sp>
      <p:sp>
        <p:nvSpPr>
          <p:cNvPr id="36" name="TextBox 3">
            <a:extLst>
              <a:ext uri="{FF2B5EF4-FFF2-40B4-BE49-F238E27FC236}">
                <a16:creationId xmlns:a16="http://schemas.microsoft.com/office/drawing/2014/main" id="{E5694C38-B7B8-D44B-8D81-6637CCAC4B34}"/>
              </a:ext>
            </a:extLst>
          </p:cNvPr>
          <p:cNvSpPr txBox="1"/>
          <p:nvPr/>
        </p:nvSpPr>
        <p:spPr>
          <a:xfrm>
            <a:off x="-16212" y="1767820"/>
            <a:ext cx="7987269" cy="18980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5867" b="1">
                <a:ln w="11430"/>
                <a:solidFill>
                  <a:srgbClr val="9D6DF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PROPRIÉTAIRE D’ENTREPRISE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2244F6C2-61C5-A8B5-36D1-07622FDA8531}"/>
              </a:ext>
            </a:extLst>
          </p:cNvPr>
          <p:cNvSpPr txBox="1"/>
          <p:nvPr/>
        </p:nvSpPr>
        <p:spPr>
          <a:xfrm>
            <a:off x="10855208" y="2856352"/>
            <a:ext cx="557841" cy="1733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666" b="1">
                <a:ln w="11430"/>
                <a:solidFill>
                  <a:srgbClr val="9D6DF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B</a:t>
            </a:r>
            <a:endParaRPr lang="fr-FR" sz="10666">
              <a:solidFill>
                <a:srgbClr val="9D6DF1"/>
              </a:solidFill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CB97EFAD-0BB4-2D21-82B7-9D40ACFFB9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615" y="8350"/>
            <a:ext cx="12196616" cy="1390055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49FAE70C-DE1D-87C6-37AC-EE7D6D05E3C6}"/>
              </a:ext>
            </a:extLst>
          </p:cNvPr>
          <p:cNvSpPr txBox="1"/>
          <p:nvPr/>
        </p:nvSpPr>
        <p:spPr>
          <a:xfrm>
            <a:off x="439899" y="272448"/>
            <a:ext cx="6324552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QUADRANT DU CASHFLOW</a:t>
            </a:r>
          </a:p>
        </p:txBody>
      </p:sp>
      <p:sp>
        <p:nvSpPr>
          <p:cNvPr id="5" name="TextBox 17">
            <a:extLst>
              <a:ext uri="{FF2B5EF4-FFF2-40B4-BE49-F238E27FC236}">
                <a16:creationId xmlns:a16="http://schemas.microsoft.com/office/drawing/2014/main" id="{DF8A4AC2-0D9E-B62C-2150-AC16675AC67A}"/>
              </a:ext>
            </a:extLst>
          </p:cNvPr>
          <p:cNvSpPr txBox="1"/>
          <p:nvPr/>
        </p:nvSpPr>
        <p:spPr>
          <a:xfrm>
            <a:off x="497461" y="867764"/>
            <a:ext cx="496876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Narrow" panose="020B0604020202020204" pitchFamily="34" charset="0"/>
                <a:cs typeface="Arial Narrow" panose="020B0604020202020204" pitchFamily="34" charset="0"/>
              </a:rPr>
              <a:t>De Robert T. Kiyosaki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C192E861-B75B-3618-8F85-A555EDB7E2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1D0CB765-0997-B1D3-1F99-1E9FD54920E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125058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 15">
            <a:extLst>
              <a:ext uri="{FF2B5EF4-FFF2-40B4-BE49-F238E27FC236}">
                <a16:creationId xmlns:a16="http://schemas.microsoft.com/office/drawing/2014/main" id="{426B40FB-1A89-F643-BAB6-E728EFCF9DA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52845" y="1705976"/>
            <a:ext cx="6556763" cy="4366801"/>
          </a:xfrm>
          <a:prstGeom prst="rect">
            <a:avLst/>
          </a:prstGeom>
        </p:spPr>
      </p:pic>
      <p:sp>
        <p:nvSpPr>
          <p:cNvPr id="12" name="TextBox 16">
            <a:extLst>
              <a:ext uri="{FF2B5EF4-FFF2-40B4-BE49-F238E27FC236}">
                <a16:creationId xmlns:a16="http://schemas.microsoft.com/office/drawing/2014/main" id="{AED73812-DF14-A8B5-5E43-EEF3EA1872EB}"/>
              </a:ext>
            </a:extLst>
          </p:cNvPr>
          <p:cNvSpPr txBox="1"/>
          <p:nvPr/>
        </p:nvSpPr>
        <p:spPr>
          <a:xfrm>
            <a:off x="125182" y="4401549"/>
            <a:ext cx="6571212" cy="1241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733" b="1" spc="333">
                <a:ln w="0">
                  <a:solidFill>
                    <a:schemeClr val="tx1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L’ARGENT TRAVAILLE</a:t>
            </a:r>
          </a:p>
          <a:p>
            <a:pPr algn="ctr">
              <a:defRPr/>
            </a:pPr>
            <a:r>
              <a:rPr lang="en-US" sz="3733" b="1" spc="333">
                <a:ln w="0">
                  <a:solidFill>
                    <a:schemeClr val="tx1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POUR LUI</a:t>
            </a:r>
          </a:p>
        </p:txBody>
      </p:sp>
      <p:sp>
        <p:nvSpPr>
          <p:cNvPr id="36" name="TextBox 3">
            <a:extLst>
              <a:ext uri="{FF2B5EF4-FFF2-40B4-BE49-F238E27FC236}">
                <a16:creationId xmlns:a16="http://schemas.microsoft.com/office/drawing/2014/main" id="{E5694C38-B7B8-D44B-8D81-6637CCAC4B34}"/>
              </a:ext>
            </a:extLst>
          </p:cNvPr>
          <p:cNvSpPr txBox="1"/>
          <p:nvPr/>
        </p:nvSpPr>
        <p:spPr>
          <a:xfrm>
            <a:off x="248512" y="2011050"/>
            <a:ext cx="7776041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6400" b="1">
                <a:ln w="11430"/>
                <a:solidFill>
                  <a:srgbClr val="702CE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INVESTISSEUR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911B4CFD-1B22-F3FC-64BE-BF6444139849}"/>
              </a:ext>
            </a:extLst>
          </p:cNvPr>
          <p:cNvSpPr txBox="1"/>
          <p:nvPr/>
        </p:nvSpPr>
        <p:spPr>
          <a:xfrm>
            <a:off x="11249908" y="3343170"/>
            <a:ext cx="557841" cy="1733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666" b="1">
                <a:ln w="11430"/>
                <a:solidFill>
                  <a:srgbClr val="702CE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</a:t>
            </a:r>
            <a:endParaRPr lang="fr-FR" sz="10666">
              <a:solidFill>
                <a:srgbClr val="702CE6"/>
              </a:solidFill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9B338D07-FE8A-81B3-91C2-8DF3C93D60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615" y="8350"/>
            <a:ext cx="12196616" cy="1390055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80E27AC2-9C2E-3424-C2CD-1154E76C71FD}"/>
              </a:ext>
            </a:extLst>
          </p:cNvPr>
          <p:cNvSpPr txBox="1"/>
          <p:nvPr/>
        </p:nvSpPr>
        <p:spPr>
          <a:xfrm>
            <a:off x="439899" y="272448"/>
            <a:ext cx="6324552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QUADRANT DU CASHFLOW</a:t>
            </a:r>
          </a:p>
        </p:txBody>
      </p:sp>
      <p:sp>
        <p:nvSpPr>
          <p:cNvPr id="5" name="TextBox 17">
            <a:extLst>
              <a:ext uri="{FF2B5EF4-FFF2-40B4-BE49-F238E27FC236}">
                <a16:creationId xmlns:a16="http://schemas.microsoft.com/office/drawing/2014/main" id="{0C5DEA7A-511D-CC8F-87FE-53D4934A5A6C}"/>
              </a:ext>
            </a:extLst>
          </p:cNvPr>
          <p:cNvSpPr txBox="1"/>
          <p:nvPr/>
        </p:nvSpPr>
        <p:spPr>
          <a:xfrm>
            <a:off x="487399" y="831580"/>
            <a:ext cx="4968760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Narrow" panose="020B0604020202020204" pitchFamily="34" charset="0"/>
                <a:cs typeface="Arial Narrow" panose="020B0604020202020204" pitchFamily="34" charset="0"/>
              </a:rPr>
              <a:t>De Robert T. Kiyosaki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84C124F4-9BF4-BE43-282D-62C9B359CF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B2B264AC-5509-1C1F-B77F-B1F63D62872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183752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1758A2C9-0E1C-0042-B016-26979A4038E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11" y="1"/>
            <a:ext cx="12208212" cy="687701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20BD51DF-131F-6E16-8D3B-3A16FF6983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1757"/>
            <a:ext cx="12212973" cy="684624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16212" y="1954513"/>
            <a:ext cx="6175656" cy="3580339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8000" b="1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1000 $</a:t>
            </a:r>
          </a:p>
          <a:p>
            <a:pPr algn="ctr">
              <a:defRPr/>
            </a:pPr>
            <a:r>
              <a:rPr lang="en-US" sz="3733" b="1" err="1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À</a:t>
            </a:r>
            <a:r>
              <a:rPr lang="en-US" sz="3733" b="1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 </a:t>
            </a:r>
          </a:p>
          <a:p>
            <a:pPr algn="ctr">
              <a:defRPr/>
            </a:pPr>
            <a:r>
              <a:rPr lang="en-US" sz="7200" b="1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200.000 $</a:t>
            </a:r>
          </a:p>
          <a:p>
            <a:pPr algn="ctr">
              <a:defRPr/>
            </a:pPr>
            <a:r>
              <a:rPr lang="en-US" sz="3733" b="1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MOIS / ILLIMITÉ</a:t>
            </a:r>
          </a:p>
        </p:txBody>
      </p:sp>
      <p:sp>
        <p:nvSpPr>
          <p:cNvPr id="20" name="TextBox 7">
            <a:extLst>
              <a:ext uri="{FF2B5EF4-FFF2-40B4-BE49-F238E27FC236}">
                <a16:creationId xmlns:a16="http://schemas.microsoft.com/office/drawing/2014/main" id="{21C147FD-26B2-FB4E-BF6B-82AE92AE0A24}"/>
              </a:ext>
            </a:extLst>
          </p:cNvPr>
          <p:cNvSpPr txBox="1"/>
          <p:nvPr/>
        </p:nvSpPr>
        <p:spPr>
          <a:xfrm>
            <a:off x="1383499" y="374849"/>
            <a:ext cx="9551891" cy="83099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4800" b="1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ton" pitchFamily="2" charset="77"/>
                <a:cs typeface="29LT Bukra Bold Italic" pitchFamily="34" charset="-78"/>
              </a:rPr>
              <a:t>POTENTIEL DES REVENUS PASSIFS</a:t>
            </a: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165AEACA-E076-8316-8913-9B540E3699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3" name="ZoneTexte 16">
            <a:extLst>
              <a:ext uri="{FF2B5EF4-FFF2-40B4-BE49-F238E27FC236}">
                <a16:creationId xmlns:a16="http://schemas.microsoft.com/office/drawing/2014/main" id="{3EC81715-48FF-3511-0D7F-898CD0D9453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103684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Image 33">
            <a:extLst>
              <a:ext uri="{FF2B5EF4-FFF2-40B4-BE49-F238E27FC236}">
                <a16:creationId xmlns:a16="http://schemas.microsoft.com/office/drawing/2014/main" id="{CA156D90-AC7C-2942-D01F-39BFCB3576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068" y="0"/>
            <a:ext cx="12174928" cy="6867627"/>
          </a:xfrm>
          <a:prstGeom prst="rect">
            <a:avLst/>
          </a:prstGeom>
        </p:spPr>
      </p:pic>
      <p:pic>
        <p:nvPicPr>
          <p:cNvPr id="35" name="Image 34">
            <a:extLst>
              <a:ext uri="{FF2B5EF4-FFF2-40B4-BE49-F238E27FC236}">
                <a16:creationId xmlns:a16="http://schemas.microsoft.com/office/drawing/2014/main" id="{0AC026A8-8248-4FA9-8C84-00B8192B87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46751" y="5546749"/>
            <a:ext cx="2352540" cy="1181657"/>
          </a:xfrm>
          <a:prstGeom prst="rect">
            <a:avLst/>
          </a:prstGeom>
          <a:effectLst>
            <a:outerShdw dir="1864377" algn="ctr" rotWithShape="0">
              <a:schemeClr val="tx1"/>
            </a:outerShdw>
          </a:effectLst>
        </p:spPr>
      </p:pic>
      <p:pic>
        <p:nvPicPr>
          <p:cNvPr id="36" name="Image 35">
            <a:extLst>
              <a:ext uri="{FF2B5EF4-FFF2-40B4-BE49-F238E27FC236}">
                <a16:creationId xmlns:a16="http://schemas.microsoft.com/office/drawing/2014/main" id="{3F602724-EEB1-C0E8-1C91-DB8695C6B6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21390" y="5559320"/>
            <a:ext cx="2374493" cy="1181656"/>
          </a:xfrm>
          <a:prstGeom prst="rect">
            <a:avLst/>
          </a:prstGeom>
          <a:effectLst>
            <a:outerShdw dir="1864377" algn="ctr" rotWithShape="0">
              <a:schemeClr val="tx1"/>
            </a:outerShdw>
          </a:effectLst>
        </p:spPr>
      </p:pic>
      <p:pic>
        <p:nvPicPr>
          <p:cNvPr id="37" name="Image 36">
            <a:extLst>
              <a:ext uri="{FF2B5EF4-FFF2-40B4-BE49-F238E27FC236}">
                <a16:creationId xmlns:a16="http://schemas.microsoft.com/office/drawing/2014/main" id="{D6845943-F9A3-DBED-9F88-01181ED1EA9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15522" y="5500497"/>
            <a:ext cx="2447493" cy="1217131"/>
          </a:xfrm>
          <a:prstGeom prst="rect">
            <a:avLst/>
          </a:prstGeom>
          <a:effectLst>
            <a:outerShdw dir="1864377" algn="ctr" rotWithShape="0">
              <a:schemeClr val="tx1"/>
            </a:outerShdw>
          </a:effectLst>
        </p:spPr>
      </p:pic>
      <p:pic>
        <p:nvPicPr>
          <p:cNvPr id="39" name="Image 38">
            <a:extLst>
              <a:ext uri="{FF2B5EF4-FFF2-40B4-BE49-F238E27FC236}">
                <a16:creationId xmlns:a16="http://schemas.microsoft.com/office/drawing/2014/main" id="{336CAAD4-85A0-D9CD-535A-454EAFD09F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1922" y="424249"/>
            <a:ext cx="2054028" cy="557884"/>
          </a:xfrm>
          <a:prstGeom prst="rect">
            <a:avLst/>
          </a:prstGeom>
        </p:spPr>
      </p:pic>
      <p:pic>
        <p:nvPicPr>
          <p:cNvPr id="41" name="Image 40">
            <a:extLst>
              <a:ext uri="{FF2B5EF4-FFF2-40B4-BE49-F238E27FC236}">
                <a16:creationId xmlns:a16="http://schemas.microsoft.com/office/drawing/2014/main" id="{1D975D77-D2FE-A187-3589-FA45C1125BA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2534" y="1713103"/>
            <a:ext cx="3702727" cy="343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80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warp dir="in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 13">
            <a:extLst>
              <a:ext uri="{FF2B5EF4-FFF2-40B4-BE49-F238E27FC236}">
                <a16:creationId xmlns:a16="http://schemas.microsoft.com/office/drawing/2014/main" id="{089EB5F3-09E4-F283-6970-A3593B5053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7" y="-75511"/>
            <a:ext cx="12249624" cy="6908788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F0A24513-2E5D-94B7-85E8-DF619675D4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5DDCC750-F186-F007-31CE-D5046A312C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0E17C16B-F45F-F768-E4EA-146ECB51450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B58DD798-3ABF-1446-B0DE-C9A603356E6B}"/>
              </a:ext>
            </a:extLst>
          </p:cNvPr>
          <p:cNvSpPr txBox="1"/>
          <p:nvPr/>
        </p:nvSpPr>
        <p:spPr>
          <a:xfrm>
            <a:off x="317127" y="180233"/>
            <a:ext cx="9642312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GAMME 3H DES PRODUITS BZZWORLD:</a:t>
            </a:r>
          </a:p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BLUE ZONE</a:t>
            </a:r>
          </a:p>
        </p:txBody>
      </p:sp>
      <p:pic>
        <p:nvPicPr>
          <p:cNvPr id="24" name="Image 23">
            <a:extLst>
              <a:ext uri="{FF2B5EF4-FFF2-40B4-BE49-F238E27FC236}">
                <a16:creationId xmlns:a16="http://schemas.microsoft.com/office/drawing/2014/main" id="{EEF966E8-AA62-A509-A045-6D1E8CC332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1100" y="5577621"/>
            <a:ext cx="1299224" cy="647856"/>
          </a:xfrm>
          <a:prstGeom prst="rect">
            <a:avLst/>
          </a:prstGeom>
        </p:spPr>
      </p:pic>
      <p:pic>
        <p:nvPicPr>
          <p:cNvPr id="26" name="Image 25">
            <a:extLst>
              <a:ext uri="{FF2B5EF4-FFF2-40B4-BE49-F238E27FC236}">
                <a16:creationId xmlns:a16="http://schemas.microsoft.com/office/drawing/2014/main" id="{5EC33CFA-F695-AD58-2607-0EAC142EA27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8469" y="5356805"/>
            <a:ext cx="1430343" cy="713239"/>
          </a:xfrm>
          <a:prstGeom prst="rect">
            <a:avLst/>
          </a:prstGeom>
        </p:spPr>
      </p:pic>
      <p:pic>
        <p:nvPicPr>
          <p:cNvPr id="28" name="Image 27">
            <a:extLst>
              <a:ext uri="{FF2B5EF4-FFF2-40B4-BE49-F238E27FC236}">
                <a16:creationId xmlns:a16="http://schemas.microsoft.com/office/drawing/2014/main" id="{E20610E3-105C-EBB6-E79C-537D7DF2958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0555" y="5511910"/>
            <a:ext cx="1434231" cy="713239"/>
          </a:xfrm>
          <a:prstGeom prst="rect">
            <a:avLst/>
          </a:prstGeom>
          <a:effectLst>
            <a:outerShdw dir="5400000" algn="ctr" rotWithShape="0">
              <a:schemeClr val="tx1"/>
            </a:outerShdw>
          </a:effectLst>
        </p:spPr>
      </p:pic>
    </p:spTree>
    <p:extLst>
      <p:ext uri="{BB962C8B-B14F-4D97-AF65-F5344CB8AC3E}">
        <p14:creationId xmlns:p14="http://schemas.microsoft.com/office/powerpoint/2010/main" val="136950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 24">
            <a:extLst>
              <a:ext uri="{FF2B5EF4-FFF2-40B4-BE49-F238E27FC236}">
                <a16:creationId xmlns:a16="http://schemas.microsoft.com/office/drawing/2014/main" id="{9FD08FA4-D5B2-7943-BDF4-A3A784F8405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78423" y="10364"/>
            <a:ext cx="12460433" cy="7056925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7CAF7347-9CC8-0621-663E-13D512F25F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26115" y="0"/>
            <a:ext cx="12508124" cy="7056925"/>
          </a:xfrm>
          <a:prstGeom prst="rect">
            <a:avLst/>
          </a:prstGeom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A9BD07C2-2E44-5561-A3F0-81F08B69D576}"/>
              </a:ext>
            </a:extLst>
          </p:cNvPr>
          <p:cNvSpPr txBox="1"/>
          <p:nvPr/>
        </p:nvSpPr>
        <p:spPr>
          <a:xfrm>
            <a:off x="3713495" y="367561"/>
            <a:ext cx="4628903" cy="748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267" b="1" spc="400">
                <a:ln w="12700">
                  <a:solidFill>
                    <a:schemeClr val="bg1"/>
                  </a:solidFill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50" charset="0"/>
                <a:cs typeface="Poppins" pitchFamily="50" charset="0"/>
              </a:rPr>
              <a:t>ANGEL MOON</a:t>
            </a:r>
          </a:p>
        </p:txBody>
      </p:sp>
      <p:sp>
        <p:nvSpPr>
          <p:cNvPr id="20" name="TextBox 8">
            <a:extLst>
              <a:ext uri="{FF2B5EF4-FFF2-40B4-BE49-F238E27FC236}">
                <a16:creationId xmlns:a16="http://schemas.microsoft.com/office/drawing/2014/main" id="{7F544633-8A62-124F-A7DC-CC4D22CD2FE7}"/>
              </a:ext>
            </a:extLst>
          </p:cNvPr>
          <p:cNvSpPr txBox="1"/>
          <p:nvPr/>
        </p:nvSpPr>
        <p:spPr>
          <a:xfrm>
            <a:off x="4005187" y="6264738"/>
            <a:ext cx="4798388" cy="420564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en-US" sz="2133" b="1">
                <a:solidFill>
                  <a:srgbClr val="6F30A0"/>
                </a:solidFill>
                <a:latin typeface="Avenir Next" panose="020B0503020202020204" pitchFamily="34" charset="0"/>
              </a:rPr>
              <a:t>VOTRE COMPAGNON INTIME</a:t>
            </a:r>
          </a:p>
        </p:txBody>
      </p:sp>
      <p:sp>
        <p:nvSpPr>
          <p:cNvPr id="19" name="文本占位符 4">
            <a:extLst>
              <a:ext uri="{FF2B5EF4-FFF2-40B4-BE49-F238E27FC236}">
                <a16:creationId xmlns:a16="http://schemas.microsoft.com/office/drawing/2014/main" id="{B17A73D8-24B2-3E40-A4D3-A9EF48A8981C}"/>
              </a:ext>
            </a:extLst>
          </p:cNvPr>
          <p:cNvSpPr txBox="1">
            <a:spLocks/>
          </p:cNvSpPr>
          <p:nvPr/>
        </p:nvSpPr>
        <p:spPr>
          <a:xfrm>
            <a:off x="8013771" y="2612669"/>
            <a:ext cx="4315931" cy="1632663"/>
          </a:xfr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en-US" altLang="zh-CN" sz="2133" b="1">
                <a:solidFill>
                  <a:srgbClr val="7030A0"/>
                </a:solidFill>
                <a:latin typeface="Avenir Next" panose="020B0503020202020204" pitchFamily="34" charset="0"/>
              </a:rPr>
              <a:t>LA SERVIETTE HYGIÉNIQUE RÉVOLUTIONNAIRE</a:t>
            </a:r>
          </a:p>
          <a:p>
            <a:pPr algn="r"/>
            <a:endParaRPr lang="en-US" altLang="zh-CN" sz="2400" b="1">
              <a:solidFill>
                <a:schemeClr val="tx2">
                  <a:lumMod val="50000"/>
                </a:schemeClr>
              </a:solidFill>
              <a:latin typeface="Avenir Next" panose="020B0503020202020204" pitchFamily="34" charset="0"/>
            </a:endParaRP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4CADDA5F-8DA6-E441-B219-818DD4A8029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6883" y="349970"/>
            <a:ext cx="2506039" cy="1246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1267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500">
        <p15:prstTrans prst="curtains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E05202D-57A4-7C44-833B-B63841B76497}"/>
              </a:ext>
            </a:extLst>
          </p:cNvPr>
          <p:cNvSpPr/>
          <p:nvPr/>
        </p:nvSpPr>
        <p:spPr>
          <a:xfrm>
            <a:off x="-1" y="1110037"/>
            <a:ext cx="6505783" cy="5747964"/>
          </a:xfrm>
          <a:prstGeom prst="rect">
            <a:avLst/>
          </a:prstGeom>
          <a:gradFill>
            <a:gsLst>
              <a:gs pos="0">
                <a:srgbClr val="E1C2D2"/>
              </a:gs>
              <a:gs pos="35000">
                <a:srgbClr val="D4BCD2"/>
              </a:gs>
              <a:gs pos="54000">
                <a:srgbClr val="BEB5D4"/>
              </a:gs>
              <a:gs pos="72000">
                <a:srgbClr val="A5ACD8"/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35770714-490D-4A47-A315-6FB8A24AF3FB}"/>
              </a:ext>
            </a:extLst>
          </p:cNvPr>
          <p:cNvSpPr txBox="1"/>
          <p:nvPr/>
        </p:nvSpPr>
        <p:spPr>
          <a:xfrm>
            <a:off x="7177960" y="1636775"/>
            <a:ext cx="41148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EFFET THÉRAPEUTIQUE</a:t>
            </a:r>
          </a:p>
        </p:txBody>
      </p:sp>
      <p:sp>
        <p:nvSpPr>
          <p:cNvPr id="25" name="TextBox 5">
            <a:extLst>
              <a:ext uri="{FF2B5EF4-FFF2-40B4-BE49-F238E27FC236}">
                <a16:creationId xmlns:a16="http://schemas.microsoft.com/office/drawing/2014/main" id="{3EB64434-9820-584E-90B2-233F1C7FA417}"/>
              </a:ext>
            </a:extLst>
          </p:cNvPr>
          <p:cNvSpPr txBox="1"/>
          <p:nvPr/>
        </p:nvSpPr>
        <p:spPr>
          <a:xfrm>
            <a:off x="7212794" y="4179275"/>
            <a:ext cx="40114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PERMÉABLE </a:t>
            </a:r>
            <a:r>
              <a:rPr lang="en-US" sz="24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À</a:t>
            </a: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L’AIR</a:t>
            </a:r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FC65F39D-5123-CB43-A598-588347DB6353}"/>
              </a:ext>
            </a:extLst>
          </p:cNvPr>
          <p:cNvSpPr/>
          <p:nvPr/>
        </p:nvSpPr>
        <p:spPr>
          <a:xfrm rot="14400000" flipH="1" flipV="1">
            <a:off x="6902978" y="174745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1E381CCA-5F5E-5E43-96C4-4EACFDDC8D1C}"/>
              </a:ext>
            </a:extLst>
          </p:cNvPr>
          <p:cNvSpPr/>
          <p:nvPr/>
        </p:nvSpPr>
        <p:spPr>
          <a:xfrm rot="14400000" flipH="1" flipV="1">
            <a:off x="6902978" y="2613023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BCC09BBC-04E4-9E42-84B1-7F5AF47B2D63}"/>
              </a:ext>
            </a:extLst>
          </p:cNvPr>
          <p:cNvSpPr/>
          <p:nvPr/>
        </p:nvSpPr>
        <p:spPr>
          <a:xfrm rot="14400000" flipH="1" flipV="1">
            <a:off x="6902979" y="430110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97D05B31-EE05-7168-2787-F5380F24DF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4F0BDED-790F-F180-3875-C550396843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CCA6A3F7-85B3-548A-5BEF-3A4D8B75B5B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1245443A-D2FD-294E-AC55-E72C015BAB3B}"/>
              </a:ext>
            </a:extLst>
          </p:cNvPr>
          <p:cNvSpPr/>
          <p:nvPr/>
        </p:nvSpPr>
        <p:spPr>
          <a:xfrm rot="14400000" flipH="1" flipV="1">
            <a:off x="6878947" y="5145193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5" name="Freeform 44">
            <a:extLst>
              <a:ext uri="{FF2B5EF4-FFF2-40B4-BE49-F238E27FC236}">
                <a16:creationId xmlns:a16="http://schemas.microsoft.com/office/drawing/2014/main" id="{D8C51639-2BA5-224F-BABF-708A4691954C}"/>
              </a:ext>
            </a:extLst>
          </p:cNvPr>
          <p:cNvSpPr/>
          <p:nvPr/>
        </p:nvSpPr>
        <p:spPr>
          <a:xfrm rot="14400000" flipH="1" flipV="1">
            <a:off x="6902977" y="6038813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0" name="Freeform 41">
            <a:extLst>
              <a:ext uri="{FF2B5EF4-FFF2-40B4-BE49-F238E27FC236}">
                <a16:creationId xmlns:a16="http://schemas.microsoft.com/office/drawing/2014/main" id="{1E381CCA-5F5E-5E43-96C4-4EACFDDC8D1C}"/>
              </a:ext>
            </a:extLst>
          </p:cNvPr>
          <p:cNvSpPr/>
          <p:nvPr/>
        </p:nvSpPr>
        <p:spPr>
          <a:xfrm rot="14400000" flipH="1" flipV="1">
            <a:off x="6868145" y="3466598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7" name="TextBox 5">
            <a:extLst>
              <a:ext uri="{FF2B5EF4-FFF2-40B4-BE49-F238E27FC236}">
                <a16:creationId xmlns:a16="http://schemas.microsoft.com/office/drawing/2014/main" id="{15CFABB7-1AF5-C947-BDDA-DB137BDBDE0A}"/>
              </a:ext>
            </a:extLst>
          </p:cNvPr>
          <p:cNvSpPr txBox="1"/>
          <p:nvPr/>
        </p:nvSpPr>
        <p:spPr>
          <a:xfrm>
            <a:off x="7212794" y="2505177"/>
            <a:ext cx="41148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EFFET DÉSODORISANT</a:t>
            </a:r>
          </a:p>
        </p:txBody>
      </p:sp>
      <p:sp>
        <p:nvSpPr>
          <p:cNvPr id="18" name="TextBox 5">
            <a:extLst>
              <a:ext uri="{FF2B5EF4-FFF2-40B4-BE49-F238E27FC236}">
                <a16:creationId xmlns:a16="http://schemas.microsoft.com/office/drawing/2014/main" id="{7B3B2EDF-8EB9-924E-A10B-0C3B40809048}"/>
              </a:ext>
            </a:extLst>
          </p:cNvPr>
          <p:cNvSpPr txBox="1"/>
          <p:nvPr/>
        </p:nvSpPr>
        <p:spPr>
          <a:xfrm>
            <a:off x="7177960" y="3361985"/>
            <a:ext cx="41148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EFFET ANTI-BACTÉRIEN</a:t>
            </a:r>
          </a:p>
        </p:txBody>
      </p:sp>
      <p:sp>
        <p:nvSpPr>
          <p:cNvPr id="21" name="TextBox 5">
            <a:extLst>
              <a:ext uri="{FF2B5EF4-FFF2-40B4-BE49-F238E27FC236}">
                <a16:creationId xmlns:a16="http://schemas.microsoft.com/office/drawing/2014/main" id="{5436D1B8-1931-2F4E-8F09-1AB96684AB03}"/>
              </a:ext>
            </a:extLst>
          </p:cNvPr>
          <p:cNvSpPr txBox="1"/>
          <p:nvPr/>
        </p:nvSpPr>
        <p:spPr>
          <a:xfrm>
            <a:off x="7212794" y="5024299"/>
            <a:ext cx="40800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 ABSORBANTE</a:t>
            </a:r>
          </a:p>
        </p:txBody>
      </p:sp>
      <p:sp>
        <p:nvSpPr>
          <p:cNvPr id="23" name="TextBox 5">
            <a:extLst>
              <a:ext uri="{FF2B5EF4-FFF2-40B4-BE49-F238E27FC236}">
                <a16:creationId xmlns:a16="http://schemas.microsoft.com/office/drawing/2014/main" id="{B79268AA-92F6-5D45-AA17-EBC731868508}"/>
              </a:ext>
            </a:extLst>
          </p:cNvPr>
          <p:cNvSpPr txBox="1"/>
          <p:nvPr/>
        </p:nvSpPr>
        <p:spPr>
          <a:xfrm>
            <a:off x="7259241" y="5938351"/>
            <a:ext cx="31875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CONFORTABLE </a:t>
            </a:r>
          </a:p>
        </p:txBody>
      </p:sp>
      <p:sp>
        <p:nvSpPr>
          <p:cNvPr id="26" name="TextBox 1">
            <a:extLst>
              <a:ext uri="{FF2B5EF4-FFF2-40B4-BE49-F238E27FC236}">
                <a16:creationId xmlns:a16="http://schemas.microsoft.com/office/drawing/2014/main" id="{5AAC5A78-EBE8-BC4A-BE6C-23F36F4DD339}"/>
              </a:ext>
            </a:extLst>
          </p:cNvPr>
          <p:cNvSpPr txBox="1"/>
          <p:nvPr/>
        </p:nvSpPr>
        <p:spPr>
          <a:xfrm>
            <a:off x="319192" y="196059"/>
            <a:ext cx="920702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NORMES SANITAIRES ET STANDARDS D’UNE SERVIETTE HYGIÉNIQUE </a:t>
            </a:r>
          </a:p>
        </p:txBody>
      </p:sp>
      <p:grpSp>
        <p:nvGrpSpPr>
          <p:cNvPr id="2" name="组合 13">
            <a:extLst>
              <a:ext uri="{FF2B5EF4-FFF2-40B4-BE49-F238E27FC236}">
                <a16:creationId xmlns:a16="http://schemas.microsoft.com/office/drawing/2014/main" id="{4CFD8032-DA56-AFD7-4D89-33CD16DBA7E3}"/>
              </a:ext>
            </a:extLst>
          </p:cNvPr>
          <p:cNvGrpSpPr/>
          <p:nvPr/>
        </p:nvGrpSpPr>
        <p:grpSpPr>
          <a:xfrm>
            <a:off x="967764" y="2159823"/>
            <a:ext cx="4437625" cy="3157701"/>
            <a:chOff x="7117255" y="2565062"/>
            <a:chExt cx="4225008" cy="3112568"/>
          </a:xfrm>
          <a:effectLst>
            <a:reflection blurRad="6350" stA="52000" endA="300" endPos="35000" dir="5400000" sy="-100000" algn="bl" rotWithShape="0"/>
          </a:effectLst>
        </p:grpSpPr>
        <p:pic>
          <p:nvPicPr>
            <p:cNvPr id="7" name="图片 20">
              <a:extLst>
                <a:ext uri="{FF2B5EF4-FFF2-40B4-BE49-F238E27FC236}">
                  <a16:creationId xmlns:a16="http://schemas.microsoft.com/office/drawing/2014/main" id="{C09DD440-B71D-D03C-6E48-87852697516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882842" y="4080056"/>
              <a:ext cx="2459421" cy="1597574"/>
            </a:xfrm>
            <a:prstGeom prst="rect">
              <a:avLst/>
            </a:prstGeom>
          </p:spPr>
        </p:pic>
        <p:pic>
          <p:nvPicPr>
            <p:cNvPr id="8" name="图片 19">
              <a:extLst>
                <a:ext uri="{FF2B5EF4-FFF2-40B4-BE49-F238E27FC236}">
                  <a16:creationId xmlns:a16="http://schemas.microsoft.com/office/drawing/2014/main" id="{0FA5256B-E15F-21FE-4A7F-847D10BAF75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117255" y="4080056"/>
              <a:ext cx="2007476" cy="1597574"/>
            </a:xfrm>
            <a:prstGeom prst="rect">
              <a:avLst/>
            </a:prstGeom>
          </p:spPr>
        </p:pic>
        <p:pic>
          <p:nvPicPr>
            <p:cNvPr id="9" name="图片 3">
              <a:extLst>
                <a:ext uri="{FF2B5EF4-FFF2-40B4-BE49-F238E27FC236}">
                  <a16:creationId xmlns:a16="http://schemas.microsoft.com/office/drawing/2014/main" id="{F6AB05A2-33E0-5831-9936-B74957A7198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38934" y="2565062"/>
              <a:ext cx="2083745" cy="159757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7195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2" grpId="0" animBg="1"/>
      <p:bldP spid="43" grpId="0" animBg="1"/>
      <p:bldP spid="44" grpId="0" animBg="1"/>
      <p:bldP spid="45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28">
            <a:extLst>
              <a:ext uri="{FF2B5EF4-FFF2-40B4-BE49-F238E27FC236}">
                <a16:creationId xmlns:a16="http://schemas.microsoft.com/office/drawing/2014/main" id="{DC5178A7-EAC0-4648-93E1-73AFF7CEBE80}"/>
              </a:ext>
            </a:extLst>
          </p:cNvPr>
          <p:cNvGrpSpPr/>
          <p:nvPr/>
        </p:nvGrpSpPr>
        <p:grpSpPr>
          <a:xfrm flipH="1">
            <a:off x="-7415" y="273201"/>
            <a:ext cx="5863476" cy="6596411"/>
            <a:chOff x="5505706" y="0"/>
            <a:chExt cx="7392174" cy="6872288"/>
          </a:xfrm>
        </p:grpSpPr>
        <p:sp>
          <p:nvSpPr>
            <p:cNvPr id="18" name="Freeform 29">
              <a:extLst>
                <a:ext uri="{FF2B5EF4-FFF2-40B4-BE49-F238E27FC236}">
                  <a16:creationId xmlns:a16="http://schemas.microsoft.com/office/drawing/2014/main" id="{E064E9F4-8610-B243-BEE6-2208E98A06F0}"/>
                </a:ext>
              </a:extLst>
            </p:cNvPr>
            <p:cNvSpPr/>
            <p:nvPr/>
          </p:nvSpPr>
          <p:spPr>
            <a:xfrm flipH="1">
              <a:off x="5505706" y="0"/>
              <a:ext cx="7106424" cy="6858000"/>
            </a:xfrm>
            <a:custGeom>
              <a:avLst/>
              <a:gdLst>
                <a:gd name="connsiteX0" fmla="*/ 0 w 7106414"/>
                <a:gd name="connsiteY0" fmla="*/ 0 h 6857990"/>
                <a:gd name="connsiteX1" fmla="*/ 6957789 w 7106414"/>
                <a:gd name="connsiteY1" fmla="*/ 0 h 6857990"/>
                <a:gd name="connsiteX2" fmla="*/ 7020634 w 7106414"/>
                <a:gd name="connsiteY2" fmla="*/ 351914 h 6857990"/>
                <a:gd name="connsiteX3" fmla="*/ 7106414 w 7106414"/>
                <a:gd name="connsiteY3" fmla="*/ 1485679 h 6857990"/>
                <a:gd name="connsiteX4" fmla="*/ 4925892 w 7106414"/>
                <a:gd name="connsiteY4" fmla="*/ 6749925 h 6857990"/>
                <a:gd name="connsiteX5" fmla="*/ 4812546 w 7106414"/>
                <a:gd name="connsiteY5" fmla="*/ 6857990 h 6857990"/>
                <a:gd name="connsiteX6" fmla="*/ 0 w 7106414"/>
                <a:gd name="connsiteY6" fmla="*/ 6857990 h 685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06414" h="6857990">
                  <a:moveTo>
                    <a:pt x="0" y="0"/>
                  </a:moveTo>
                  <a:lnTo>
                    <a:pt x="6957789" y="0"/>
                  </a:lnTo>
                  <a:lnTo>
                    <a:pt x="7020634" y="351914"/>
                  </a:lnTo>
                  <a:cubicBezTo>
                    <a:pt x="7077119" y="721590"/>
                    <a:pt x="7106414" y="1100214"/>
                    <a:pt x="7106414" y="1485679"/>
                  </a:cubicBezTo>
                  <a:cubicBezTo>
                    <a:pt x="7106414" y="3541495"/>
                    <a:pt x="6273130" y="5402687"/>
                    <a:pt x="4925892" y="6749925"/>
                  </a:cubicBezTo>
                  <a:lnTo>
                    <a:pt x="4812546" y="6857990"/>
                  </a:lnTo>
                  <a:lnTo>
                    <a:pt x="0" y="685799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400"/>
            </a:p>
          </p:txBody>
        </p:sp>
        <p:sp>
          <p:nvSpPr>
            <p:cNvPr id="19" name="Freeform 33">
              <a:extLst>
                <a:ext uri="{FF2B5EF4-FFF2-40B4-BE49-F238E27FC236}">
                  <a16:creationId xmlns:a16="http://schemas.microsoft.com/office/drawing/2014/main" id="{B66736E1-E8D6-E744-A10A-1AECAA8B191A}"/>
                </a:ext>
              </a:extLst>
            </p:cNvPr>
            <p:cNvSpPr/>
            <p:nvPr/>
          </p:nvSpPr>
          <p:spPr>
            <a:xfrm flipH="1">
              <a:off x="5791456" y="14288"/>
              <a:ext cx="7106424" cy="6858000"/>
            </a:xfrm>
            <a:custGeom>
              <a:avLst/>
              <a:gdLst>
                <a:gd name="connsiteX0" fmla="*/ 0 w 7106414"/>
                <a:gd name="connsiteY0" fmla="*/ 0 h 6857990"/>
                <a:gd name="connsiteX1" fmla="*/ 6957789 w 7106414"/>
                <a:gd name="connsiteY1" fmla="*/ 0 h 6857990"/>
                <a:gd name="connsiteX2" fmla="*/ 7020634 w 7106414"/>
                <a:gd name="connsiteY2" fmla="*/ 351914 h 6857990"/>
                <a:gd name="connsiteX3" fmla="*/ 7106414 w 7106414"/>
                <a:gd name="connsiteY3" fmla="*/ 1485679 h 6857990"/>
                <a:gd name="connsiteX4" fmla="*/ 4925892 w 7106414"/>
                <a:gd name="connsiteY4" fmla="*/ 6749925 h 6857990"/>
                <a:gd name="connsiteX5" fmla="*/ 4812546 w 7106414"/>
                <a:gd name="connsiteY5" fmla="*/ 6857990 h 6857990"/>
                <a:gd name="connsiteX6" fmla="*/ 0 w 7106414"/>
                <a:gd name="connsiteY6" fmla="*/ 6857990 h 685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06414" h="6857990">
                  <a:moveTo>
                    <a:pt x="0" y="0"/>
                  </a:moveTo>
                  <a:lnTo>
                    <a:pt x="6957789" y="0"/>
                  </a:lnTo>
                  <a:lnTo>
                    <a:pt x="7020634" y="351914"/>
                  </a:lnTo>
                  <a:cubicBezTo>
                    <a:pt x="7077119" y="721590"/>
                    <a:pt x="7106414" y="1100214"/>
                    <a:pt x="7106414" y="1485679"/>
                  </a:cubicBezTo>
                  <a:cubicBezTo>
                    <a:pt x="7106414" y="3541495"/>
                    <a:pt x="6273130" y="5402687"/>
                    <a:pt x="4925892" y="6749925"/>
                  </a:cubicBezTo>
                  <a:lnTo>
                    <a:pt x="4812546" y="6857990"/>
                  </a:lnTo>
                  <a:lnTo>
                    <a:pt x="0" y="6857990"/>
                  </a:lnTo>
                  <a:close/>
                </a:path>
              </a:pathLst>
            </a:custGeom>
            <a:gradFill>
              <a:gsLst>
                <a:gs pos="0">
                  <a:srgbClr val="E1C2D2"/>
                </a:gs>
                <a:gs pos="35000">
                  <a:srgbClr val="D4BCD2"/>
                </a:gs>
                <a:gs pos="54000">
                  <a:srgbClr val="BEB5D4"/>
                </a:gs>
                <a:gs pos="72000">
                  <a:srgbClr val="A5ACD8"/>
                </a:gs>
              </a:gsLst>
              <a:lin ang="19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2400"/>
            </a:p>
          </p:txBody>
        </p:sp>
      </p:grpSp>
      <p:pic>
        <p:nvPicPr>
          <p:cNvPr id="21" name="Picture 4">
            <a:extLst>
              <a:ext uri="{FF2B5EF4-FFF2-40B4-BE49-F238E27FC236}">
                <a16:creationId xmlns:a16="http://schemas.microsoft.com/office/drawing/2014/main" id="{4166CFE3-6515-0B41-BC94-E281B9F4949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7838" y="1824863"/>
            <a:ext cx="1047863" cy="4928979"/>
          </a:xfrm>
          <a:prstGeom prst="rect">
            <a:avLst/>
          </a:prstGeom>
        </p:spPr>
      </p:pic>
      <p:grpSp>
        <p:nvGrpSpPr>
          <p:cNvPr id="3" name="Groupe 2">
            <a:extLst>
              <a:ext uri="{FF2B5EF4-FFF2-40B4-BE49-F238E27FC236}">
                <a16:creationId xmlns:a16="http://schemas.microsoft.com/office/drawing/2014/main" id="{BC4C31F5-EDA6-0644-B6E5-5FF2B2F72768}"/>
              </a:ext>
            </a:extLst>
          </p:cNvPr>
          <p:cNvGrpSpPr/>
          <p:nvPr/>
        </p:nvGrpSpPr>
        <p:grpSpPr>
          <a:xfrm>
            <a:off x="728910" y="3154178"/>
            <a:ext cx="5353013" cy="494430"/>
            <a:chOff x="448379" y="2953710"/>
            <a:chExt cx="4014760" cy="370823"/>
          </a:xfrm>
        </p:grpSpPr>
        <p:cxnSp>
          <p:nvCxnSpPr>
            <p:cNvPr id="22" name="Straight Arrow Connector 38">
              <a:extLst>
                <a:ext uri="{FF2B5EF4-FFF2-40B4-BE49-F238E27FC236}">
                  <a16:creationId xmlns:a16="http://schemas.microsoft.com/office/drawing/2014/main" id="{659AEDAC-7186-A644-B651-476A845372B5}"/>
                </a:ext>
              </a:extLst>
            </p:cNvPr>
            <p:cNvCxnSpPr>
              <a:cxnSpLocks/>
            </p:cNvCxnSpPr>
            <p:nvPr/>
          </p:nvCxnSpPr>
          <p:spPr>
            <a:xfrm>
              <a:off x="448379" y="3146394"/>
              <a:ext cx="825250" cy="0"/>
            </a:xfrm>
            <a:prstGeom prst="straightConnector1">
              <a:avLst/>
            </a:prstGeom>
            <a:ln w="19050">
              <a:solidFill>
                <a:srgbClr val="7030A0"/>
              </a:solidFill>
              <a:headEnd type="oval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5">
              <a:extLst>
                <a:ext uri="{FF2B5EF4-FFF2-40B4-BE49-F238E27FC236}">
                  <a16:creationId xmlns:a16="http://schemas.microsoft.com/office/drawing/2014/main" id="{BFFD5B2F-FA63-134E-8C19-E61B4B3E9A1A}"/>
                </a:ext>
              </a:extLst>
            </p:cNvPr>
            <p:cNvSpPr txBox="1"/>
            <p:nvPr/>
          </p:nvSpPr>
          <p:spPr>
            <a:xfrm>
              <a:off x="1322392" y="2953710"/>
              <a:ext cx="3140747" cy="370823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rtlCol="0" anchor="ctr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>
                <a:lnSpc>
                  <a:spcPct val="130000"/>
                </a:lnSpc>
                <a:buClr>
                  <a:srgbClr val="CC98A1"/>
                </a:buClr>
              </a:pPr>
              <a:r>
                <a:rPr lang="en-US" sz="2133" b="1">
                  <a:solidFill>
                    <a:srgbClr val="7030A0"/>
                  </a:solidFill>
                  <a:latin typeface="Avenir Next" panose="020B0503020202020204" pitchFamily="34" charset="0"/>
                </a:rPr>
                <a:t>IONS NÉGATIFS</a:t>
              </a:r>
            </a:p>
          </p:txBody>
        </p:sp>
      </p:grpSp>
      <p:grpSp>
        <p:nvGrpSpPr>
          <p:cNvPr id="4" name="Groupe 3">
            <a:extLst>
              <a:ext uri="{FF2B5EF4-FFF2-40B4-BE49-F238E27FC236}">
                <a16:creationId xmlns:a16="http://schemas.microsoft.com/office/drawing/2014/main" id="{A7D30E42-8533-B04D-99A8-F47A8E6A0FDC}"/>
              </a:ext>
            </a:extLst>
          </p:cNvPr>
          <p:cNvGrpSpPr/>
          <p:nvPr/>
        </p:nvGrpSpPr>
        <p:grpSpPr>
          <a:xfrm>
            <a:off x="694802" y="4174669"/>
            <a:ext cx="4795159" cy="494430"/>
            <a:chOff x="411965" y="3555581"/>
            <a:chExt cx="3596369" cy="370823"/>
          </a:xfrm>
        </p:grpSpPr>
        <p:cxnSp>
          <p:nvCxnSpPr>
            <p:cNvPr id="23" name="Straight Arrow Connector 39">
              <a:extLst>
                <a:ext uri="{FF2B5EF4-FFF2-40B4-BE49-F238E27FC236}">
                  <a16:creationId xmlns:a16="http://schemas.microsoft.com/office/drawing/2014/main" id="{4B00A87B-58E1-C648-96C4-025334F6DBD4}"/>
                </a:ext>
              </a:extLst>
            </p:cNvPr>
            <p:cNvCxnSpPr>
              <a:cxnSpLocks/>
            </p:cNvCxnSpPr>
            <p:nvPr/>
          </p:nvCxnSpPr>
          <p:spPr>
            <a:xfrm>
              <a:off x="411965" y="3751878"/>
              <a:ext cx="861664" cy="0"/>
            </a:xfrm>
            <a:prstGeom prst="straightConnector1">
              <a:avLst/>
            </a:prstGeom>
            <a:ln w="19050">
              <a:solidFill>
                <a:srgbClr val="7030A0"/>
              </a:solidFill>
              <a:headEnd type="oval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5">
              <a:extLst>
                <a:ext uri="{FF2B5EF4-FFF2-40B4-BE49-F238E27FC236}">
                  <a16:creationId xmlns:a16="http://schemas.microsoft.com/office/drawing/2014/main" id="{A8F3476A-59E3-7743-90F4-A2522BD834F3}"/>
                </a:ext>
              </a:extLst>
            </p:cNvPr>
            <p:cNvSpPr txBox="1"/>
            <p:nvPr/>
          </p:nvSpPr>
          <p:spPr>
            <a:xfrm>
              <a:off x="1311559" y="3555581"/>
              <a:ext cx="2696775" cy="370823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rtlCol="0" anchor="ctr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>
                <a:lnSpc>
                  <a:spcPct val="130000"/>
                </a:lnSpc>
                <a:buClr>
                  <a:srgbClr val="CC98A1"/>
                </a:buClr>
              </a:pPr>
              <a:r>
                <a:rPr lang="en-US" sz="2133" b="1">
                  <a:solidFill>
                    <a:srgbClr val="7030A0"/>
                  </a:solidFill>
                  <a:latin typeface="Avenir Next" panose="020B0503020202020204" pitchFamily="34" charset="0"/>
                </a:rPr>
                <a:t>BIOMAGNÉTISME</a:t>
              </a:r>
            </a:p>
          </p:txBody>
        </p:sp>
      </p:grpSp>
      <p:grpSp>
        <p:nvGrpSpPr>
          <p:cNvPr id="2" name="Groupe 1">
            <a:extLst>
              <a:ext uri="{FF2B5EF4-FFF2-40B4-BE49-F238E27FC236}">
                <a16:creationId xmlns:a16="http://schemas.microsoft.com/office/drawing/2014/main" id="{004B4678-30DC-1B4D-9C3A-48D33F8BA1C3}"/>
              </a:ext>
            </a:extLst>
          </p:cNvPr>
          <p:cNvGrpSpPr/>
          <p:nvPr/>
        </p:nvGrpSpPr>
        <p:grpSpPr>
          <a:xfrm>
            <a:off x="694802" y="2240704"/>
            <a:ext cx="4632145" cy="474682"/>
            <a:chOff x="440884" y="2322211"/>
            <a:chExt cx="3474109" cy="356012"/>
          </a:xfrm>
        </p:grpSpPr>
        <p:sp>
          <p:nvSpPr>
            <p:cNvPr id="24" name="TextBox 5">
              <a:extLst>
                <a:ext uri="{FF2B5EF4-FFF2-40B4-BE49-F238E27FC236}">
                  <a16:creationId xmlns:a16="http://schemas.microsoft.com/office/drawing/2014/main" id="{494EB265-31B5-954E-93F4-E3D9DE32332B}"/>
                </a:ext>
              </a:extLst>
            </p:cNvPr>
            <p:cNvSpPr txBox="1"/>
            <p:nvPr/>
          </p:nvSpPr>
          <p:spPr>
            <a:xfrm>
              <a:off x="1315537" y="2322211"/>
              <a:ext cx="2599456" cy="356012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rtlCol="0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>
                <a:lnSpc>
                  <a:spcPct val="130000"/>
                </a:lnSpc>
                <a:buClr>
                  <a:srgbClr val="CC98A1"/>
                </a:buClr>
              </a:pPr>
              <a:r>
                <a:rPr lang="en-US" sz="2133" b="1" dirty="0">
                  <a:solidFill>
                    <a:srgbClr val="7030A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NANO SILVER</a:t>
              </a:r>
            </a:p>
          </p:txBody>
        </p:sp>
        <p:cxnSp>
          <p:nvCxnSpPr>
            <p:cNvPr id="20" name="Straight Arrow Connector 36">
              <a:extLst>
                <a:ext uri="{FF2B5EF4-FFF2-40B4-BE49-F238E27FC236}">
                  <a16:creationId xmlns:a16="http://schemas.microsoft.com/office/drawing/2014/main" id="{4449CE1D-814D-6845-A0F0-51D0D7623B53}"/>
                </a:ext>
              </a:extLst>
            </p:cNvPr>
            <p:cNvCxnSpPr>
              <a:cxnSpLocks/>
            </p:cNvCxnSpPr>
            <p:nvPr/>
          </p:nvCxnSpPr>
          <p:spPr>
            <a:xfrm>
              <a:off x="440884" y="2530912"/>
              <a:ext cx="825250" cy="0"/>
            </a:xfrm>
            <a:prstGeom prst="straightConnector1">
              <a:avLst/>
            </a:prstGeom>
            <a:ln w="19050">
              <a:solidFill>
                <a:srgbClr val="7030A0"/>
              </a:solidFill>
              <a:headEnd type="oval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ZoneTexte 11"/>
          <p:cNvSpPr txBox="1"/>
          <p:nvPr/>
        </p:nvSpPr>
        <p:spPr>
          <a:xfrm>
            <a:off x="6323823" y="1638688"/>
            <a:ext cx="6185632" cy="46676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RENFORCE LE SYSTÈME IMMUNITAIRE</a:t>
            </a:r>
          </a:p>
          <a:p>
            <a:endParaRPr lang="fr-FR" sz="16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2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ÉLIMINE LES BACTÉRIES</a:t>
            </a:r>
          </a:p>
          <a:p>
            <a:endParaRPr lang="fr-FR" sz="1867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067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RÉDUIT LE STRESS &amp; ÉRADIQUE LA FATIGUE</a:t>
            </a:r>
          </a:p>
          <a:p>
            <a:endParaRPr lang="fr-FR" sz="16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4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ÉQUILIBRE LA BALANCE HORMONALE</a:t>
            </a:r>
          </a:p>
          <a:p>
            <a:endParaRPr lang="fr-FR" sz="16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4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ÉRADIQUE LES ODEURS</a:t>
            </a:r>
          </a:p>
          <a:p>
            <a:endParaRPr lang="fr-FR" sz="1867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2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AMÉLIORE LE MÉTABOLISME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33E935BD-1AE8-A101-4FCD-CB2FAFE5B4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31748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65966925-B201-5529-F2D7-67EC7096D3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1" name="ZoneTexte 16">
            <a:extLst>
              <a:ext uri="{FF2B5EF4-FFF2-40B4-BE49-F238E27FC236}">
                <a16:creationId xmlns:a16="http://schemas.microsoft.com/office/drawing/2014/main" id="{60E2093A-9260-6650-422A-9DA78F4A400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0" name="TextBox 1">
            <a:extLst>
              <a:ext uri="{FF2B5EF4-FFF2-40B4-BE49-F238E27FC236}">
                <a16:creationId xmlns:a16="http://schemas.microsoft.com/office/drawing/2014/main" id="{526EF18B-2504-1940-AB6D-9823713B9E3C}"/>
              </a:ext>
            </a:extLst>
          </p:cNvPr>
          <p:cNvSpPr txBox="1"/>
          <p:nvPr/>
        </p:nvSpPr>
        <p:spPr>
          <a:xfrm>
            <a:off x="436071" y="200361"/>
            <a:ext cx="8082496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FONCTIONS DE LA BANDE </a:t>
            </a:r>
          </a:p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D’IONS NÉGATIFS</a:t>
            </a:r>
          </a:p>
        </p:txBody>
      </p:sp>
      <p:sp>
        <p:nvSpPr>
          <p:cNvPr id="34" name="Freeform 39">
            <a:extLst>
              <a:ext uri="{FF2B5EF4-FFF2-40B4-BE49-F238E27FC236}">
                <a16:creationId xmlns:a16="http://schemas.microsoft.com/office/drawing/2014/main" id="{12C8F241-29EE-D54B-901D-70AC3597768A}"/>
              </a:ext>
            </a:extLst>
          </p:cNvPr>
          <p:cNvSpPr/>
          <p:nvPr/>
        </p:nvSpPr>
        <p:spPr>
          <a:xfrm rot="14400000" flipH="1" flipV="1">
            <a:off x="6014006" y="1725399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36" name="Freeform 42">
            <a:extLst>
              <a:ext uri="{FF2B5EF4-FFF2-40B4-BE49-F238E27FC236}">
                <a16:creationId xmlns:a16="http://schemas.microsoft.com/office/drawing/2014/main" id="{92F75325-D603-E24E-9AE2-771BB1660926}"/>
              </a:ext>
            </a:extLst>
          </p:cNvPr>
          <p:cNvSpPr/>
          <p:nvPr/>
        </p:nvSpPr>
        <p:spPr>
          <a:xfrm rot="14400000" flipH="1" flipV="1">
            <a:off x="6034369" y="3268103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37" name="Freeform 43">
            <a:extLst>
              <a:ext uri="{FF2B5EF4-FFF2-40B4-BE49-F238E27FC236}">
                <a16:creationId xmlns:a16="http://schemas.microsoft.com/office/drawing/2014/main" id="{E08EF21E-E0DE-6F40-948B-25BF96B5D7F0}"/>
              </a:ext>
            </a:extLst>
          </p:cNvPr>
          <p:cNvSpPr/>
          <p:nvPr/>
        </p:nvSpPr>
        <p:spPr>
          <a:xfrm rot="14400000" flipH="1" flipV="1">
            <a:off x="6014007" y="4376211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39" name="Freeform 41">
            <a:extLst>
              <a:ext uri="{FF2B5EF4-FFF2-40B4-BE49-F238E27FC236}">
                <a16:creationId xmlns:a16="http://schemas.microsoft.com/office/drawing/2014/main" id="{02327C04-C6B5-CC4F-B192-1B0859CAD545}"/>
              </a:ext>
            </a:extLst>
          </p:cNvPr>
          <p:cNvSpPr/>
          <p:nvPr/>
        </p:nvSpPr>
        <p:spPr>
          <a:xfrm rot="14400000" flipH="1" flipV="1">
            <a:off x="6023226" y="2480922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0" name="Freeform 44">
            <a:extLst>
              <a:ext uri="{FF2B5EF4-FFF2-40B4-BE49-F238E27FC236}">
                <a16:creationId xmlns:a16="http://schemas.microsoft.com/office/drawing/2014/main" id="{3EEEEB10-2C26-9447-B7FE-F5CBAB407226}"/>
              </a:ext>
            </a:extLst>
          </p:cNvPr>
          <p:cNvSpPr/>
          <p:nvPr/>
        </p:nvSpPr>
        <p:spPr>
          <a:xfrm rot="14400000" flipH="1" flipV="1">
            <a:off x="6019163" y="5944462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2" name="Freeform 44">
            <a:extLst>
              <a:ext uri="{FF2B5EF4-FFF2-40B4-BE49-F238E27FC236}">
                <a16:creationId xmlns:a16="http://schemas.microsoft.com/office/drawing/2014/main" id="{ABB9458A-384D-7F48-9FC0-97AA6C375D82}"/>
              </a:ext>
            </a:extLst>
          </p:cNvPr>
          <p:cNvSpPr/>
          <p:nvPr/>
        </p:nvSpPr>
        <p:spPr>
          <a:xfrm rot="14400000" flipH="1" flipV="1">
            <a:off x="6012365" y="5169493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grpSp>
        <p:nvGrpSpPr>
          <p:cNvPr id="5" name="Groupe 4">
            <a:extLst>
              <a:ext uri="{FF2B5EF4-FFF2-40B4-BE49-F238E27FC236}">
                <a16:creationId xmlns:a16="http://schemas.microsoft.com/office/drawing/2014/main" id="{CC5D2392-8D74-D492-2D32-12878C240887}"/>
              </a:ext>
            </a:extLst>
          </p:cNvPr>
          <p:cNvGrpSpPr/>
          <p:nvPr/>
        </p:nvGrpSpPr>
        <p:grpSpPr>
          <a:xfrm>
            <a:off x="663732" y="5326186"/>
            <a:ext cx="4797209" cy="921151"/>
            <a:chOff x="411965" y="3553356"/>
            <a:chExt cx="3597907" cy="690863"/>
          </a:xfrm>
        </p:grpSpPr>
        <p:cxnSp>
          <p:nvCxnSpPr>
            <p:cNvPr id="6" name="Straight Arrow Connector 39">
              <a:extLst>
                <a:ext uri="{FF2B5EF4-FFF2-40B4-BE49-F238E27FC236}">
                  <a16:creationId xmlns:a16="http://schemas.microsoft.com/office/drawing/2014/main" id="{D59A139E-5E85-9055-8BB6-037B1A74EB68}"/>
                </a:ext>
              </a:extLst>
            </p:cNvPr>
            <p:cNvCxnSpPr>
              <a:cxnSpLocks/>
            </p:cNvCxnSpPr>
            <p:nvPr/>
          </p:nvCxnSpPr>
          <p:spPr>
            <a:xfrm>
              <a:off x="411965" y="3751878"/>
              <a:ext cx="861664" cy="0"/>
            </a:xfrm>
            <a:prstGeom prst="straightConnector1">
              <a:avLst/>
            </a:prstGeom>
            <a:ln w="19050">
              <a:solidFill>
                <a:srgbClr val="7030A0"/>
              </a:solidFill>
              <a:headEnd type="oval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5">
              <a:extLst>
                <a:ext uri="{FF2B5EF4-FFF2-40B4-BE49-F238E27FC236}">
                  <a16:creationId xmlns:a16="http://schemas.microsoft.com/office/drawing/2014/main" id="{3075EB72-C71A-5469-5577-C925A4CDC867}"/>
                </a:ext>
              </a:extLst>
            </p:cNvPr>
            <p:cNvSpPr txBox="1"/>
            <p:nvPr/>
          </p:nvSpPr>
          <p:spPr>
            <a:xfrm>
              <a:off x="1313097" y="3553356"/>
              <a:ext cx="2696775" cy="690863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rtlCol="0" anchor="ctr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>
                <a:lnSpc>
                  <a:spcPct val="130000"/>
                </a:lnSpc>
                <a:buClr>
                  <a:srgbClr val="CC98A1"/>
                </a:buClr>
              </a:pPr>
              <a:r>
                <a:rPr lang="en-US" sz="2133" b="1">
                  <a:solidFill>
                    <a:srgbClr val="7030A0"/>
                  </a:solidFill>
                  <a:latin typeface="Avenir Next" panose="020B0503020202020204" pitchFamily="34" charset="0"/>
                </a:rPr>
                <a:t>INFRA </a:t>
              </a:r>
              <a:r>
                <a:rPr lang="en-US" sz="2133" b="1">
                  <a:solidFill>
                    <a:srgbClr val="7030A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ROUGE</a:t>
              </a:r>
              <a:endParaRPr lang="en-US" sz="2133" b="1">
                <a:solidFill>
                  <a:srgbClr val="7030A0"/>
                </a:solidFill>
                <a:latin typeface="Avenir Next" panose="020B0503020202020204" pitchFamily="34" charset="0"/>
                <a:cs typeface="Arial" panose="020B0604020202020204" pitchFamily="34" charset="0"/>
              </a:endParaRPr>
            </a:p>
            <a:p>
              <a:pPr>
                <a:lnSpc>
                  <a:spcPct val="130000"/>
                </a:lnSpc>
                <a:buClr>
                  <a:srgbClr val="CC98A1"/>
                </a:buClr>
              </a:pPr>
              <a:r>
                <a:rPr lang="en-US" sz="2133" b="1">
                  <a:solidFill>
                    <a:srgbClr val="7030A0"/>
                  </a:solidFill>
                  <a:latin typeface="Avenir Next" panose="020B0503020202020204" pitchFamily="34" charset="0"/>
                </a:rPr>
                <a:t>LOINTAIN</a:t>
              </a:r>
            </a:p>
          </p:txBody>
        </p:sp>
      </p:grpSp>
      <p:pic>
        <p:nvPicPr>
          <p:cNvPr id="8" name="Picture 16">
            <a:extLst>
              <a:ext uri="{FF2B5EF4-FFF2-40B4-BE49-F238E27FC236}">
                <a16:creationId xmlns:a16="http://schemas.microsoft.com/office/drawing/2014/main" id="{D3C87BF7-8A60-551E-A3A7-E0923D51831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78457" y="1487963"/>
            <a:ext cx="1456952" cy="128554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7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7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75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5" dur="75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250"/>
                            </p:stCondLst>
                            <p:childTnLst>
                              <p:par>
                                <p:cTn id="4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75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75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0"/>
                            </p:stCondLst>
                            <p:childTnLst>
                              <p:par>
                                <p:cTn id="5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750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3" dur="750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750"/>
                            </p:stCondLst>
                            <p:childTnLst>
                              <p:par>
                                <p:cTn id="6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750"/>
                                        <p:tgtEl>
                                          <p:spTgt spid="1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2" dur="750"/>
                                        <p:tgtEl>
                                          <p:spTgt spid="1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  <p:bldP spid="34" grpId="0" animBg="1"/>
      <p:bldP spid="36" grpId="0" animBg="1"/>
      <p:bldP spid="37" grpId="0" animBg="1"/>
      <p:bldP spid="39" grpId="0" animBg="1"/>
      <p:bldP spid="40" grpId="0" animBg="1"/>
      <p:bldP spid="4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ownloads\mongrc3a9-chauffc3a9-par-lincinc3a9rate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73741"/>
          </a:xfrm>
          <a:prstGeom prst="rect">
            <a:avLst/>
          </a:prstGeom>
          <a:noFill/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6E45A674-358F-2861-9266-EF691E6F49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" y="1376936"/>
            <a:ext cx="12191095" cy="6444944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70D685BC-751D-98ED-A3B8-5CE89BB40C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D01E1376-AB26-26F9-3692-4CD2A0CBCD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98453293-3D63-55D0-AABB-440C783DC6A5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3" name="TextBox 1">
            <a:extLst>
              <a:ext uri="{FF2B5EF4-FFF2-40B4-BE49-F238E27FC236}">
                <a16:creationId xmlns:a16="http://schemas.microsoft.com/office/drawing/2014/main" id="{91107C5F-BC4E-414B-9554-663FBC71141B}"/>
              </a:ext>
            </a:extLst>
          </p:cNvPr>
          <p:cNvSpPr txBox="1"/>
          <p:nvPr/>
        </p:nvSpPr>
        <p:spPr>
          <a:xfrm>
            <a:off x="248511" y="177327"/>
            <a:ext cx="10208415" cy="5027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PROCESSUS DE FABRICATION DE LA SERVIETTE X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74A5D4DB-9E1D-AEC6-3989-4A455CADCDA2}"/>
              </a:ext>
            </a:extLst>
          </p:cNvPr>
          <p:cNvSpPr txBox="1"/>
          <p:nvPr/>
        </p:nvSpPr>
        <p:spPr>
          <a:xfrm>
            <a:off x="248511" y="661596"/>
            <a:ext cx="8127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1: COLLECTE DES PAPIERS RECYCLÉS</a:t>
            </a:r>
            <a:endParaRPr lang="fr-FR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72CF8181-D404-7448-8247-5A701AAA93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725"/>
            <a:ext cx="12192000" cy="6850275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D211B86D-15F3-25F0-D75C-E110017B9A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1287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843F70F3-8085-66B3-DD90-AEA63F001D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2E4DCBB9-5795-FCD5-9DEC-F1E85471D5A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304C5D45-B09D-1040-9782-AE9633B72EFD}"/>
              </a:ext>
            </a:extLst>
          </p:cNvPr>
          <p:cNvSpPr txBox="1"/>
          <p:nvPr/>
        </p:nvSpPr>
        <p:spPr>
          <a:xfrm>
            <a:off x="628523" y="-1030641"/>
            <a:ext cx="6999779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4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STOCKAGE DES PAPIERS RECYCLÉS</a:t>
            </a: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70392217-508B-08CF-321C-D9F6B86F37EB}"/>
              </a:ext>
            </a:extLst>
          </p:cNvPr>
          <p:cNvSpPr txBox="1"/>
          <p:nvPr/>
        </p:nvSpPr>
        <p:spPr>
          <a:xfrm>
            <a:off x="248511" y="177327"/>
            <a:ext cx="10208415" cy="5027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PROCESSUS DE FABRICATION DE LA SERVIETTE X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1C3D2B47-3DBF-0C58-EACF-2D67E1D77BD7}"/>
              </a:ext>
            </a:extLst>
          </p:cNvPr>
          <p:cNvSpPr txBox="1"/>
          <p:nvPr/>
        </p:nvSpPr>
        <p:spPr>
          <a:xfrm>
            <a:off x="248511" y="661595"/>
            <a:ext cx="67183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2: STOCKAGE DES PAPIERS RECYCLÉS</a:t>
            </a:r>
            <a:endParaRPr lang="fr-FR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pc\Downloads\57ff893328644_0.jpg">
            <a:extLst>
              <a:ext uri="{FF2B5EF4-FFF2-40B4-BE49-F238E27FC236}">
                <a16:creationId xmlns:a16="http://schemas.microsoft.com/office/drawing/2014/main" id="{0665D8BF-65FD-C7E4-1C77-1916AE946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1376938"/>
            <a:ext cx="12191997" cy="5476525"/>
          </a:xfrm>
          <a:prstGeom prst="rect">
            <a:avLst/>
          </a:prstGeom>
          <a:noFill/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DBDEAE53-5CB1-44E5-B244-B18126A130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3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9DDFB8EB-7975-D064-78DA-0B34701AEF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D8B6EAC6-02FD-D523-85DB-262945021BCC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D21C361A-07CC-80D3-83CE-3D3A0D7237C4}"/>
              </a:ext>
            </a:extLst>
          </p:cNvPr>
          <p:cNvSpPr txBox="1"/>
          <p:nvPr/>
        </p:nvSpPr>
        <p:spPr>
          <a:xfrm>
            <a:off x="248511" y="177327"/>
            <a:ext cx="10208415" cy="5027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PROCESSUS DE FABRICATION DE LA SERVIETTE X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77841BD4-E72F-39CF-665F-A2E7E848E115}"/>
              </a:ext>
            </a:extLst>
          </p:cNvPr>
          <p:cNvSpPr txBox="1"/>
          <p:nvPr/>
        </p:nvSpPr>
        <p:spPr>
          <a:xfrm>
            <a:off x="248511" y="661595"/>
            <a:ext cx="67183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3: BLANCHIMENT &amp; PARFUMERIE</a:t>
            </a:r>
            <a:endParaRPr lang="fr-FR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3811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0">
            <a:extLst>
              <a:ext uri="{FF2B5EF4-FFF2-40B4-BE49-F238E27FC236}">
                <a16:creationId xmlns:a16="http://schemas.microsoft.com/office/drawing/2014/main" id="{06F7D46E-E064-FCD0-41A2-0D427B34993E}"/>
              </a:ext>
            </a:extLst>
          </p:cNvPr>
          <p:cNvGrpSpPr/>
          <p:nvPr/>
        </p:nvGrpSpPr>
        <p:grpSpPr>
          <a:xfrm flipH="1">
            <a:off x="4014" y="222785"/>
            <a:ext cx="7406041" cy="6559923"/>
            <a:chOff x="5505706" y="0"/>
            <a:chExt cx="7392174" cy="6872288"/>
          </a:xfrm>
        </p:grpSpPr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371948F9-BF25-FB4C-1D5F-1048EE627CB4}"/>
                </a:ext>
              </a:extLst>
            </p:cNvPr>
            <p:cNvSpPr/>
            <p:nvPr/>
          </p:nvSpPr>
          <p:spPr>
            <a:xfrm flipH="1">
              <a:off x="5505706" y="0"/>
              <a:ext cx="7106424" cy="6858000"/>
            </a:xfrm>
            <a:custGeom>
              <a:avLst/>
              <a:gdLst>
                <a:gd name="connsiteX0" fmla="*/ 0 w 7106414"/>
                <a:gd name="connsiteY0" fmla="*/ 0 h 6857990"/>
                <a:gd name="connsiteX1" fmla="*/ 6957789 w 7106414"/>
                <a:gd name="connsiteY1" fmla="*/ 0 h 6857990"/>
                <a:gd name="connsiteX2" fmla="*/ 7020634 w 7106414"/>
                <a:gd name="connsiteY2" fmla="*/ 351914 h 6857990"/>
                <a:gd name="connsiteX3" fmla="*/ 7106414 w 7106414"/>
                <a:gd name="connsiteY3" fmla="*/ 1485679 h 6857990"/>
                <a:gd name="connsiteX4" fmla="*/ 4925892 w 7106414"/>
                <a:gd name="connsiteY4" fmla="*/ 6749925 h 6857990"/>
                <a:gd name="connsiteX5" fmla="*/ 4812546 w 7106414"/>
                <a:gd name="connsiteY5" fmla="*/ 6857990 h 6857990"/>
                <a:gd name="connsiteX6" fmla="*/ 0 w 7106414"/>
                <a:gd name="connsiteY6" fmla="*/ 6857990 h 685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06414" h="6857990">
                  <a:moveTo>
                    <a:pt x="0" y="0"/>
                  </a:moveTo>
                  <a:lnTo>
                    <a:pt x="6957789" y="0"/>
                  </a:lnTo>
                  <a:lnTo>
                    <a:pt x="7020634" y="351914"/>
                  </a:lnTo>
                  <a:cubicBezTo>
                    <a:pt x="7077119" y="721590"/>
                    <a:pt x="7106414" y="1100214"/>
                    <a:pt x="7106414" y="1485679"/>
                  </a:cubicBezTo>
                  <a:cubicBezTo>
                    <a:pt x="7106414" y="3541495"/>
                    <a:pt x="6273130" y="5402687"/>
                    <a:pt x="4925892" y="6749925"/>
                  </a:cubicBezTo>
                  <a:lnTo>
                    <a:pt x="4812546" y="6857990"/>
                  </a:lnTo>
                  <a:lnTo>
                    <a:pt x="0" y="685799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lvl1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  <p:sp>
          <p:nvSpPr>
            <p:cNvPr id="8" name="Freeform 23">
              <a:extLst>
                <a:ext uri="{FF2B5EF4-FFF2-40B4-BE49-F238E27FC236}">
                  <a16:creationId xmlns:a16="http://schemas.microsoft.com/office/drawing/2014/main" id="{781E5B33-25D2-E31A-0680-9A1E32FC2E62}"/>
                </a:ext>
              </a:extLst>
            </p:cNvPr>
            <p:cNvSpPr/>
            <p:nvPr/>
          </p:nvSpPr>
          <p:spPr>
            <a:xfrm flipH="1">
              <a:off x="5791456" y="14288"/>
              <a:ext cx="7106424" cy="6858000"/>
            </a:xfrm>
            <a:custGeom>
              <a:avLst/>
              <a:gdLst>
                <a:gd name="connsiteX0" fmla="*/ 0 w 7106414"/>
                <a:gd name="connsiteY0" fmla="*/ 0 h 6857990"/>
                <a:gd name="connsiteX1" fmla="*/ 6957789 w 7106414"/>
                <a:gd name="connsiteY1" fmla="*/ 0 h 6857990"/>
                <a:gd name="connsiteX2" fmla="*/ 7020634 w 7106414"/>
                <a:gd name="connsiteY2" fmla="*/ 351914 h 6857990"/>
                <a:gd name="connsiteX3" fmla="*/ 7106414 w 7106414"/>
                <a:gd name="connsiteY3" fmla="*/ 1485679 h 6857990"/>
                <a:gd name="connsiteX4" fmla="*/ 4925892 w 7106414"/>
                <a:gd name="connsiteY4" fmla="*/ 6749925 h 6857990"/>
                <a:gd name="connsiteX5" fmla="*/ 4812546 w 7106414"/>
                <a:gd name="connsiteY5" fmla="*/ 6857990 h 6857990"/>
                <a:gd name="connsiteX6" fmla="*/ 0 w 7106414"/>
                <a:gd name="connsiteY6" fmla="*/ 6857990 h 685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06414" h="6857990">
                  <a:moveTo>
                    <a:pt x="0" y="0"/>
                  </a:moveTo>
                  <a:lnTo>
                    <a:pt x="6957789" y="0"/>
                  </a:lnTo>
                  <a:lnTo>
                    <a:pt x="7020634" y="351914"/>
                  </a:lnTo>
                  <a:cubicBezTo>
                    <a:pt x="7077119" y="721590"/>
                    <a:pt x="7106414" y="1100214"/>
                    <a:pt x="7106414" y="1485679"/>
                  </a:cubicBezTo>
                  <a:cubicBezTo>
                    <a:pt x="7106414" y="3541495"/>
                    <a:pt x="6273130" y="5402687"/>
                    <a:pt x="4925892" y="6749925"/>
                  </a:cubicBezTo>
                  <a:lnTo>
                    <a:pt x="4812546" y="6857990"/>
                  </a:lnTo>
                  <a:lnTo>
                    <a:pt x="0" y="6857990"/>
                  </a:lnTo>
                  <a:close/>
                </a:path>
              </a:pathLst>
            </a:custGeom>
            <a:gradFill>
              <a:gsLst>
                <a:gs pos="0">
                  <a:srgbClr val="E1C2D2"/>
                </a:gs>
                <a:gs pos="35000">
                  <a:srgbClr val="D4BCD2"/>
                </a:gs>
                <a:gs pos="54000">
                  <a:srgbClr val="BEB5D4"/>
                </a:gs>
                <a:gs pos="72000">
                  <a:srgbClr val="A5ACD8"/>
                </a:gs>
              </a:gsLst>
              <a:lin ang="19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lvl1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</p:grpSp>
      <p:pic>
        <p:nvPicPr>
          <p:cNvPr id="20" name="图片 3">
            <a:extLst>
              <a:ext uri="{FF2B5EF4-FFF2-40B4-BE49-F238E27FC236}">
                <a16:creationId xmlns:a16="http://schemas.microsoft.com/office/drawing/2014/main" id="{E2E1B378-F878-D814-6141-6EC7B0F5BE2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3557" y="1848152"/>
            <a:ext cx="4753919" cy="1402027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1391922A-E98C-0B88-A484-3C5107967A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3" y="-37039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2FDF677B-1B91-D141-0AD4-247286AF72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EC2BEB40-BA99-98CF-DDCD-982EB1AB59D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2" name="文本框 1038">
            <a:extLst>
              <a:ext uri="{FF2B5EF4-FFF2-40B4-BE49-F238E27FC236}">
                <a16:creationId xmlns:a16="http://schemas.microsoft.com/office/drawing/2014/main" id="{4E1E40B3-028F-BFE2-2340-09F7248D471A}"/>
              </a:ext>
            </a:extLst>
          </p:cNvPr>
          <p:cNvSpPr txBox="1"/>
          <p:nvPr/>
        </p:nvSpPr>
        <p:spPr>
          <a:xfrm>
            <a:off x="1314963" y="2021109"/>
            <a:ext cx="2434224" cy="345311"/>
          </a:xfrm>
          <a:prstGeom prst="rect">
            <a:avLst/>
          </a:prstGeom>
          <a:noFill/>
          <a:ln w="9525" cmpd="sng">
            <a:noFill/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ctr"/>
          <a:lstStyle>
            <a:lvl1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SOUPLE</a:t>
            </a:r>
            <a:endParaRPr lang="en-US" altLang="zh-CN" sz="2400" i="1">
              <a:solidFill>
                <a:srgbClr val="0B3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文本框 1038">
            <a:extLst>
              <a:ext uri="{FF2B5EF4-FFF2-40B4-BE49-F238E27FC236}">
                <a16:creationId xmlns:a16="http://schemas.microsoft.com/office/drawing/2014/main" id="{13595B50-D20C-F838-89B7-394E08425757}"/>
              </a:ext>
            </a:extLst>
          </p:cNvPr>
          <p:cNvSpPr txBox="1"/>
          <p:nvPr/>
        </p:nvSpPr>
        <p:spPr>
          <a:xfrm>
            <a:off x="1348095" y="2722198"/>
            <a:ext cx="2049367" cy="345311"/>
          </a:xfrm>
          <a:prstGeom prst="rect">
            <a:avLst/>
          </a:prstGeom>
          <a:noFill/>
          <a:ln w="9525" cmpd="sng">
            <a:noFill/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ctr"/>
          <a:lstStyle>
            <a:lvl1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FINE</a:t>
            </a:r>
            <a:endParaRPr lang="en-US" altLang="zh-CN" sz="2400" i="1">
              <a:solidFill>
                <a:srgbClr val="0B3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1" name="Group 31">
            <a:extLst>
              <a:ext uri="{FF2B5EF4-FFF2-40B4-BE49-F238E27FC236}">
                <a16:creationId xmlns:a16="http://schemas.microsoft.com/office/drawing/2014/main" id="{DA28AF8C-5B4F-188A-90F5-6F2566E0CF86}"/>
              </a:ext>
            </a:extLst>
          </p:cNvPr>
          <p:cNvGrpSpPr/>
          <p:nvPr/>
        </p:nvGrpSpPr>
        <p:grpSpPr>
          <a:xfrm>
            <a:off x="373558" y="4654530"/>
            <a:ext cx="4753917" cy="2203471"/>
            <a:chOff x="6242376" y="3657601"/>
            <a:chExt cx="4331744" cy="2860217"/>
          </a:xfrm>
        </p:grpSpPr>
        <p:pic>
          <p:nvPicPr>
            <p:cNvPr id="16" name="图片 40">
              <a:extLst>
                <a:ext uri="{FF2B5EF4-FFF2-40B4-BE49-F238E27FC236}">
                  <a16:creationId xmlns:a16="http://schemas.microsoft.com/office/drawing/2014/main" id="{6E563113-FA36-B7BE-3203-8E1EA0F4D72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2"/>
            <a:stretch/>
          </p:blipFill>
          <p:spPr>
            <a:xfrm>
              <a:off x="6242376" y="3657601"/>
              <a:ext cx="4331744" cy="2860217"/>
            </a:xfrm>
            <a:prstGeom prst="rect">
              <a:avLst/>
            </a:prstGeom>
          </p:spPr>
        </p:pic>
        <p:sp>
          <p:nvSpPr>
            <p:cNvPr id="17" name="文本框 1038">
              <a:extLst>
                <a:ext uri="{FF2B5EF4-FFF2-40B4-BE49-F238E27FC236}">
                  <a16:creationId xmlns:a16="http://schemas.microsoft.com/office/drawing/2014/main" id="{C536185A-C822-CEAD-F1FB-4DEBA8CE062B}"/>
                </a:ext>
              </a:extLst>
            </p:cNvPr>
            <p:cNvSpPr txBox="1"/>
            <p:nvPr/>
          </p:nvSpPr>
          <p:spPr>
            <a:xfrm>
              <a:off x="7130369" y="3871985"/>
              <a:ext cx="2504285" cy="510797"/>
            </a:xfrm>
            <a:prstGeom prst="rect">
              <a:avLst/>
            </a:prstGeom>
            <a:noFill/>
            <a:ln w="9525" cmpd="sng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wrap="square"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133" b="1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anose="020B0604020202020204" pitchFamily="34" charset="0"/>
                  <a:cs typeface="Arial Black" panose="020B0604020202020204" pitchFamily="34" charset="0"/>
                </a:rPr>
                <a:t>HYGIÉNIQUE</a:t>
              </a:r>
            </a:p>
          </p:txBody>
        </p:sp>
        <p:sp>
          <p:nvSpPr>
            <p:cNvPr id="18" name="文本框 1038">
              <a:extLst>
                <a:ext uri="{FF2B5EF4-FFF2-40B4-BE49-F238E27FC236}">
                  <a16:creationId xmlns:a16="http://schemas.microsoft.com/office/drawing/2014/main" id="{757C7DD1-F1CF-408A-308A-4F669AC61348}"/>
                </a:ext>
              </a:extLst>
            </p:cNvPr>
            <p:cNvSpPr txBox="1"/>
            <p:nvPr/>
          </p:nvSpPr>
          <p:spPr>
            <a:xfrm rot="21564342">
              <a:off x="7126005" y="4759759"/>
              <a:ext cx="2704195" cy="510797"/>
            </a:xfrm>
            <a:prstGeom prst="rect">
              <a:avLst/>
            </a:prstGeom>
            <a:noFill/>
            <a:ln w="9525" cmpd="sng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wrap="square"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anose="020B0604020202020204" pitchFamily="34" charset="0"/>
                  <a:cs typeface="Arial Black" panose="020B0604020202020204" pitchFamily="34" charset="0"/>
                </a:rPr>
                <a:t>SAINE</a:t>
              </a:r>
              <a:endParaRPr lang="en-US" altLang="zh-CN" sz="2400" i="1">
                <a:solidFill>
                  <a:srgbClr val="0B3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文本框 1038">
              <a:extLst>
                <a:ext uri="{FF2B5EF4-FFF2-40B4-BE49-F238E27FC236}">
                  <a16:creationId xmlns:a16="http://schemas.microsoft.com/office/drawing/2014/main" id="{E7328B08-4E25-A3D3-0E13-4A3DD2BD0A3B}"/>
                </a:ext>
              </a:extLst>
            </p:cNvPr>
            <p:cNvSpPr txBox="1"/>
            <p:nvPr/>
          </p:nvSpPr>
          <p:spPr>
            <a:xfrm rot="21564342">
              <a:off x="7117809" y="5672503"/>
              <a:ext cx="2706138" cy="510797"/>
            </a:xfrm>
            <a:prstGeom prst="rect">
              <a:avLst/>
            </a:prstGeom>
            <a:noFill/>
            <a:ln w="9525" cmpd="sng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wrap="square" rtlCol="0" anchor="ctr"/>
            <a:lstStyle>
              <a:lvl1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133" b="1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anose="020B0604020202020204" pitchFamily="34" charset="0"/>
                  <a:cs typeface="Arial Black" panose="020B0604020202020204" pitchFamily="34" charset="0"/>
                </a:rPr>
                <a:t>STYLÉE</a:t>
              </a:r>
              <a:endParaRPr lang="en-US" altLang="zh-CN" sz="2400" i="1">
                <a:solidFill>
                  <a:srgbClr val="0B3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3" name="图片 40">
            <a:extLst>
              <a:ext uri="{FF2B5EF4-FFF2-40B4-BE49-F238E27FC236}">
                <a16:creationId xmlns:a16="http://schemas.microsoft.com/office/drawing/2014/main" id="{C465DAA3-DD1D-CF8F-EB95-65F733F85E3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54"/>
          <a:stretch/>
        </p:blipFill>
        <p:spPr>
          <a:xfrm>
            <a:off x="373558" y="3260572"/>
            <a:ext cx="4753917" cy="1412253"/>
          </a:xfrm>
          <a:prstGeom prst="rect">
            <a:avLst/>
          </a:prstGeom>
        </p:spPr>
      </p:pic>
      <p:sp>
        <p:nvSpPr>
          <p:cNvPr id="14" name="文本框 1038">
            <a:extLst>
              <a:ext uri="{FF2B5EF4-FFF2-40B4-BE49-F238E27FC236}">
                <a16:creationId xmlns:a16="http://schemas.microsoft.com/office/drawing/2014/main" id="{518584A4-ACF6-195E-AD1C-710CEA37943D}"/>
              </a:ext>
            </a:extLst>
          </p:cNvPr>
          <p:cNvSpPr txBox="1"/>
          <p:nvPr/>
        </p:nvSpPr>
        <p:spPr>
          <a:xfrm>
            <a:off x="1348095" y="4143501"/>
            <a:ext cx="3584532" cy="393508"/>
          </a:xfrm>
          <a:prstGeom prst="rect">
            <a:avLst/>
          </a:prstGeom>
          <a:noFill/>
          <a:ln w="9525" cmpd="sng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ctr"/>
          <a:lstStyle>
            <a:lvl1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67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VENTILATION OPTIMALE</a:t>
            </a:r>
          </a:p>
        </p:txBody>
      </p:sp>
      <p:sp>
        <p:nvSpPr>
          <p:cNvPr id="15" name="文本框 1038">
            <a:extLst>
              <a:ext uri="{FF2B5EF4-FFF2-40B4-BE49-F238E27FC236}">
                <a16:creationId xmlns:a16="http://schemas.microsoft.com/office/drawing/2014/main" id="{6BD6FBBE-8AFB-6756-3503-4F2393CC0A8A}"/>
              </a:ext>
            </a:extLst>
          </p:cNvPr>
          <p:cNvSpPr txBox="1"/>
          <p:nvPr/>
        </p:nvSpPr>
        <p:spPr>
          <a:xfrm rot="21564342">
            <a:off x="1309787" y="3424922"/>
            <a:ext cx="3645388" cy="343953"/>
          </a:xfrm>
          <a:prstGeom prst="rect">
            <a:avLst/>
          </a:prstGeom>
          <a:noFill/>
          <a:ln w="9525" cmpd="sng">
            <a:noFill/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ctr"/>
          <a:lstStyle>
            <a:lvl1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3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SUPER ABSORBANTE</a:t>
            </a:r>
          </a:p>
        </p:txBody>
      </p:sp>
      <p:sp>
        <p:nvSpPr>
          <p:cNvPr id="25" name="文本占位符 4">
            <a:extLst>
              <a:ext uri="{FF2B5EF4-FFF2-40B4-BE49-F238E27FC236}">
                <a16:creationId xmlns:a16="http://schemas.microsoft.com/office/drawing/2014/main" id="{C19A09AE-CA33-D556-4A38-1EDC4C93767C}"/>
              </a:ext>
            </a:extLst>
          </p:cNvPr>
          <p:cNvSpPr txBox="1">
            <a:spLocks/>
          </p:cNvSpPr>
          <p:nvPr/>
        </p:nvSpPr>
        <p:spPr>
          <a:xfrm>
            <a:off x="6442031" y="3250179"/>
            <a:ext cx="6674219" cy="1252997"/>
          </a:xfr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en-US" altLang="zh-CN" sz="3733" b="1" dirty="0">
                <a:solidFill>
                  <a:srgbClr val="0070C0"/>
                </a:solidFill>
                <a:latin typeface="Avenir Next" panose="020B0503020202020204" pitchFamily="34" charset="0"/>
              </a:rPr>
              <a:t>TECHNOLOGIE </a:t>
            </a:r>
          </a:p>
          <a:p>
            <a:pPr algn="ctr"/>
            <a:r>
              <a:rPr lang="en-US" altLang="zh-CN" sz="3733" b="1" dirty="0">
                <a:solidFill>
                  <a:srgbClr val="0070C0"/>
                </a:solidFill>
                <a:latin typeface="Avenir Next" panose="020B0503020202020204" pitchFamily="34" charset="0"/>
              </a:rPr>
              <a:t>SMARTCORE</a:t>
            </a:r>
          </a:p>
        </p:txBody>
      </p:sp>
      <p:sp>
        <p:nvSpPr>
          <p:cNvPr id="32" name="TextBox 1">
            <a:extLst>
              <a:ext uri="{FF2B5EF4-FFF2-40B4-BE49-F238E27FC236}">
                <a16:creationId xmlns:a16="http://schemas.microsoft.com/office/drawing/2014/main" id="{BE7B75C6-5F5B-2545-8C19-B5E902FBF107}"/>
              </a:ext>
            </a:extLst>
          </p:cNvPr>
          <p:cNvSpPr txBox="1"/>
          <p:nvPr/>
        </p:nvSpPr>
        <p:spPr>
          <a:xfrm>
            <a:off x="350288" y="359213"/>
            <a:ext cx="8231613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LES 7 PROPRIÉTÉS D’ANGEL MOON</a:t>
            </a:r>
          </a:p>
        </p:txBody>
      </p:sp>
    </p:spTree>
    <p:extLst>
      <p:ext uri="{BB962C8B-B14F-4D97-AF65-F5344CB8AC3E}">
        <p14:creationId xmlns:p14="http://schemas.microsoft.com/office/powerpoint/2010/main" val="286710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 10">
            <a:extLst>
              <a:ext uri="{FF2B5EF4-FFF2-40B4-BE49-F238E27FC236}">
                <a16:creationId xmlns:a16="http://schemas.microsoft.com/office/drawing/2014/main" id="{2C12540B-B113-65A3-11B6-950813D177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pic>
        <p:nvPicPr>
          <p:cNvPr id="7" name="图片 73">
            <a:extLst>
              <a:ext uri="{FF2B5EF4-FFF2-40B4-BE49-F238E27FC236}">
                <a16:creationId xmlns:a16="http://schemas.microsoft.com/office/drawing/2014/main" id="{1EC0B878-9B9A-859F-5579-8E59932518B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48529" y="2711197"/>
            <a:ext cx="2479337" cy="2479337"/>
          </a:xfrm>
          <a:prstGeom prst="rect">
            <a:avLst/>
          </a:prstGeom>
        </p:spPr>
      </p:pic>
      <p:pic>
        <p:nvPicPr>
          <p:cNvPr id="8" name="图片 74">
            <a:extLst>
              <a:ext uri="{FF2B5EF4-FFF2-40B4-BE49-F238E27FC236}">
                <a16:creationId xmlns:a16="http://schemas.microsoft.com/office/drawing/2014/main" id="{E646BA0F-9DDF-9321-9A15-4E713E60B0E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33092" y="2729754"/>
            <a:ext cx="2431501" cy="2407756"/>
          </a:xfrm>
          <a:prstGeom prst="rect">
            <a:avLst/>
          </a:prstGeom>
        </p:spPr>
      </p:pic>
      <p:pic>
        <p:nvPicPr>
          <p:cNvPr id="9" name="Picture 11" descr="Logo&#10;&#10;Description automatically generated">
            <a:extLst>
              <a:ext uri="{FF2B5EF4-FFF2-40B4-BE49-F238E27FC236}">
                <a16:creationId xmlns:a16="http://schemas.microsoft.com/office/drawing/2014/main" id="{D249177E-195B-6F13-CD6C-4B9610F08DD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26450" y="1859428"/>
            <a:ext cx="3939165" cy="3939165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286DD6D3-E6C4-5D3A-9B76-2B21B4FB51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23881033-95FA-B914-98E8-6404EE9FD34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BAB00DEB-BDFC-71B9-832B-6CBEF70448A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6" name="TextBox 1">
            <a:extLst>
              <a:ext uri="{FF2B5EF4-FFF2-40B4-BE49-F238E27FC236}">
                <a16:creationId xmlns:a16="http://schemas.microsoft.com/office/drawing/2014/main" id="{4B1E6BF6-83B9-EF4A-B53B-7CD0887E1B6B}"/>
              </a:ext>
            </a:extLst>
          </p:cNvPr>
          <p:cNvSpPr txBox="1"/>
          <p:nvPr/>
        </p:nvSpPr>
        <p:spPr>
          <a:xfrm>
            <a:off x="2776988" y="382426"/>
            <a:ext cx="4470209" cy="5027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  <a:endParaRPr lang="en-US" sz="2400" b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CD573614-C54B-FC05-497F-1E6B736943D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4446" y="58337"/>
            <a:ext cx="2352540" cy="1181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563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9E07680-3562-7E8A-4C2F-4989314A07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66806" y="0"/>
            <a:ext cx="7125193" cy="6830816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F054A056-3BA0-DB24-81D1-D892EC78C8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153" y="-16370"/>
            <a:ext cx="5491140" cy="6890740"/>
          </a:xfrm>
          <a:prstGeom prst="rect">
            <a:avLst/>
          </a:prstGeom>
        </p:spPr>
      </p:pic>
      <p:sp>
        <p:nvSpPr>
          <p:cNvPr id="15" name="矩形 46">
            <a:extLst>
              <a:ext uri="{FF2B5EF4-FFF2-40B4-BE49-F238E27FC236}">
                <a16:creationId xmlns:a16="http://schemas.microsoft.com/office/drawing/2014/main" id="{5EC45512-2CD5-48FC-9D68-A1CC6DD57ABD}"/>
              </a:ext>
            </a:extLst>
          </p:cNvPr>
          <p:cNvSpPr/>
          <p:nvPr/>
        </p:nvSpPr>
        <p:spPr>
          <a:xfrm>
            <a:off x="1525461" y="5101524"/>
            <a:ext cx="6566388" cy="4471272"/>
          </a:xfrm>
          <a:prstGeom prst="rect">
            <a:avLst/>
          </a:prstGeom>
          <a:blipFill dpi="0" rotWithShape="1">
            <a:blip r:embed="rId5">
              <a:alphaModFix amt="49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tile tx="0" ty="0" sx="100000" sy="100000" flip="none" algn="ctr"/>
          </a:blipFill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0BCFBC84-7814-854B-BE6A-EB7BCF97A84E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63016" y="169755"/>
            <a:ext cx="2034361" cy="1011683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F361C045-5DBF-8248-A831-A83CF4F68DF9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29811" y="27184"/>
            <a:ext cx="2221599" cy="1104795"/>
          </a:xfrm>
          <a:prstGeom prst="rect">
            <a:avLst/>
          </a:prstGeom>
        </p:spPr>
      </p:pic>
      <p:pic>
        <p:nvPicPr>
          <p:cNvPr id="14" name="图片 11">
            <a:extLst>
              <a:ext uri="{FF2B5EF4-FFF2-40B4-BE49-F238E27FC236}">
                <a16:creationId xmlns:a16="http://schemas.microsoft.com/office/drawing/2014/main" id="{14560CCA-9CBB-4C15-AAB6-84735F91E083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clrChange>
              <a:clrFrom>
                <a:srgbClr val="062F6E"/>
              </a:clrFrom>
              <a:clrTo>
                <a:srgbClr val="062F6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8681" y="5284052"/>
            <a:ext cx="4482497" cy="785021"/>
          </a:xfrm>
          <a:prstGeom prst="rect">
            <a:avLst/>
          </a:prstGeom>
        </p:spPr>
      </p:pic>
      <p:sp>
        <p:nvSpPr>
          <p:cNvPr id="40" name="TextBox 7">
            <a:extLst>
              <a:ext uri="{FF2B5EF4-FFF2-40B4-BE49-F238E27FC236}">
                <a16:creationId xmlns:a16="http://schemas.microsoft.com/office/drawing/2014/main" id="{F9B1A910-CB21-134D-8AA7-96A6E13E33EC}"/>
              </a:ext>
            </a:extLst>
          </p:cNvPr>
          <p:cNvSpPr txBox="1"/>
          <p:nvPr/>
        </p:nvSpPr>
        <p:spPr>
          <a:xfrm>
            <a:off x="5959481" y="5274185"/>
            <a:ext cx="5995004" cy="140544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3200" b="1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SANTÉ SEXUELLE</a:t>
            </a:r>
          </a:p>
          <a:p>
            <a:pPr algn="ctr">
              <a:defRPr/>
            </a:pPr>
            <a:r>
              <a:rPr lang="en-US" sz="2133" b="1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&amp;</a:t>
            </a:r>
          </a:p>
          <a:p>
            <a:pPr algn="ctr">
              <a:defRPr/>
            </a:pPr>
            <a:r>
              <a:rPr lang="en-US" sz="3200" b="1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88000">
                      <a:srgbClr val="E2BF4C"/>
                    </a:gs>
                    <a:gs pos="30000">
                      <a:srgbClr val="BE9200"/>
                    </a:gs>
                    <a:gs pos="0">
                      <a:srgbClr val="FFC000"/>
                    </a:gs>
                    <a:gs pos="56000">
                      <a:srgbClr val="E4AA00"/>
                    </a:gs>
                    <a:gs pos="44000">
                      <a:schemeClr val="bg2">
                        <a:lumMod val="90000"/>
                      </a:schemeClr>
                    </a:gs>
                    <a:gs pos="16000">
                      <a:schemeClr val="bg2">
                        <a:lumMod val="75000"/>
                      </a:schemeClr>
                    </a:gs>
                    <a:gs pos="71000">
                      <a:schemeClr val="bg1">
                        <a:lumMod val="95000"/>
                      </a:schemeClr>
                    </a:gs>
                    <a:gs pos="99000">
                      <a:schemeClr val="bg2">
                        <a:lumMod val="90000"/>
                      </a:schemeClr>
                    </a:gs>
                  </a:gsLst>
                  <a:lin ang="27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BIEN-ÊTRE</a:t>
            </a:r>
          </a:p>
        </p:txBody>
      </p:sp>
    </p:spTree>
    <p:extLst>
      <p:ext uri="{BB962C8B-B14F-4D97-AF65-F5344CB8AC3E}">
        <p14:creationId xmlns:p14="http://schemas.microsoft.com/office/powerpoint/2010/main" val="19642712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50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 descr="一張含有 堅果, 水果, 蔬菜 的圖片&#10;&#10;自動產生的描述">
            <a:extLst>
              <a:ext uri="{FF2B5EF4-FFF2-40B4-BE49-F238E27FC236}">
                <a16:creationId xmlns:a16="http://schemas.microsoft.com/office/drawing/2014/main" id="{FB4BF6D6-6563-EB45-A80C-A549D17F395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1996" y="4176798"/>
            <a:ext cx="2445320" cy="16302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圖片 10" descr="一張含有 水果, 蔬菜 的圖片&#10;&#10;自動產生的描述">
            <a:extLst>
              <a:ext uri="{FF2B5EF4-FFF2-40B4-BE49-F238E27FC236}">
                <a16:creationId xmlns:a16="http://schemas.microsoft.com/office/drawing/2014/main" id="{4B117D8A-6B0D-844A-999C-18605AD5913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74039" y="4176795"/>
            <a:ext cx="2447012" cy="16302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5" name="圖片 34" descr="一張含有 節肢動物, 無脊椎動物 的圖片&#10;&#10;自動產生的描述">
            <a:extLst>
              <a:ext uri="{FF2B5EF4-FFF2-40B4-BE49-F238E27FC236}">
                <a16:creationId xmlns:a16="http://schemas.microsoft.com/office/drawing/2014/main" id="{6C911369-B859-F54A-B47A-22AA917BAFB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8793" y="1401073"/>
            <a:ext cx="2447483" cy="16302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1D499DDA-9867-6819-C04B-445AB905D2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32543"/>
            <a:ext cx="12249625" cy="1396096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28D647D8-AA5D-8E5D-D65E-7F02648FAE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D97B5F60-B197-4299-DC69-91E12E3CB5E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11" name="TextBox 36">
            <a:extLst>
              <a:ext uri="{FF2B5EF4-FFF2-40B4-BE49-F238E27FC236}">
                <a16:creationId xmlns:a16="http://schemas.microsoft.com/office/drawing/2014/main" id="{554CB84F-A29E-164B-A61F-8D5374246E1F}"/>
              </a:ext>
            </a:extLst>
          </p:cNvPr>
          <p:cNvSpPr txBox="1"/>
          <p:nvPr/>
        </p:nvSpPr>
        <p:spPr>
          <a:xfrm>
            <a:off x="51713" y="2992922"/>
            <a:ext cx="3330784" cy="625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67" b="1" i="1">
                <a:solidFill>
                  <a:srgbClr val="FF0000"/>
                </a:solidFill>
                <a:latin typeface="Avenir Next" panose="020B0503020202020204" pitchFamily="34" charset="0"/>
              </a:rPr>
              <a:t>LE CORDYCEPS</a:t>
            </a:r>
          </a:p>
          <a:p>
            <a:pPr algn="ctr"/>
            <a:r>
              <a:rPr lang="en-US" sz="1600" b="1" i="1" err="1">
                <a:solidFill>
                  <a:srgbClr val="702CE6"/>
                </a:solidFill>
                <a:latin typeface="Avenir Next" panose="020B0503020202020204" pitchFamily="34" charset="0"/>
              </a:rPr>
              <a:t>Augmente</a:t>
            </a:r>
            <a:r>
              <a:rPr lang="en-US" sz="1600" b="1" i="1">
                <a:solidFill>
                  <a:srgbClr val="702CE6"/>
                </a:solidFill>
                <a:latin typeface="Avenir Next" panose="020B0503020202020204" pitchFamily="34" charset="0"/>
              </a:rPr>
              <a:t> </a:t>
            </a:r>
            <a:r>
              <a:rPr lang="en-US" sz="1600" b="1" i="1" err="1">
                <a:solidFill>
                  <a:srgbClr val="702CE6"/>
                </a:solidFill>
                <a:latin typeface="Avenir Next" panose="020B0503020202020204" pitchFamily="34" charset="0"/>
              </a:rPr>
              <a:t>l'énergie</a:t>
            </a:r>
            <a:endParaRPr lang="en-US" sz="1600" b="1" i="1">
              <a:solidFill>
                <a:srgbClr val="702CE6"/>
              </a:solidFill>
              <a:latin typeface="Avenir Next" panose="020B0503020202020204" pitchFamily="34" charset="0"/>
            </a:endParaRPr>
          </a:p>
        </p:txBody>
      </p:sp>
      <p:sp>
        <p:nvSpPr>
          <p:cNvPr id="112" name="TextBox 37">
            <a:extLst>
              <a:ext uri="{FF2B5EF4-FFF2-40B4-BE49-F238E27FC236}">
                <a16:creationId xmlns:a16="http://schemas.microsoft.com/office/drawing/2014/main" id="{F61D1D1C-68C4-AA4B-B945-90A515670AC2}"/>
              </a:ext>
            </a:extLst>
          </p:cNvPr>
          <p:cNvSpPr txBox="1"/>
          <p:nvPr/>
        </p:nvSpPr>
        <p:spPr>
          <a:xfrm>
            <a:off x="3123266" y="3024154"/>
            <a:ext cx="3957181" cy="872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867" b="1" i="1" dirty="0">
                <a:solidFill>
                  <a:srgbClr val="FF0000"/>
                </a:solidFill>
                <a:latin typeface="Avenir Next" panose="020B0503020202020204" pitchFamily="34" charset="0"/>
              </a:rPr>
              <a:t>LES BAIES DE GOJI</a:t>
            </a:r>
          </a:p>
          <a:p>
            <a:pPr algn="ctr"/>
            <a:r>
              <a:rPr lang="fr-FR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Augmentent &amp; régulent</a:t>
            </a:r>
          </a:p>
          <a:p>
            <a:pPr algn="ctr"/>
            <a:r>
              <a:rPr lang="fr-FR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la testostérone</a:t>
            </a:r>
          </a:p>
        </p:txBody>
      </p:sp>
      <p:sp>
        <p:nvSpPr>
          <p:cNvPr id="113" name="TextBox 40">
            <a:extLst>
              <a:ext uri="{FF2B5EF4-FFF2-40B4-BE49-F238E27FC236}">
                <a16:creationId xmlns:a16="http://schemas.microsoft.com/office/drawing/2014/main" id="{0C8610A1-D493-704C-95F6-0F46A6426D91}"/>
              </a:ext>
            </a:extLst>
          </p:cNvPr>
          <p:cNvSpPr txBox="1"/>
          <p:nvPr/>
        </p:nvSpPr>
        <p:spPr>
          <a:xfrm>
            <a:off x="184821" y="5802315"/>
            <a:ext cx="3315428" cy="872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67" b="1" i="1" dirty="0">
                <a:solidFill>
                  <a:srgbClr val="FF0000"/>
                </a:solidFill>
                <a:latin typeface="Avenir Next" panose="020B0503020202020204" pitchFamily="34" charset="0"/>
              </a:rPr>
              <a:t>LE GANODERMA</a:t>
            </a:r>
          </a:p>
          <a:p>
            <a:pPr algn="ctr"/>
            <a:r>
              <a:rPr lang="en-US" sz="1600" b="1" i="1" dirty="0" err="1">
                <a:solidFill>
                  <a:srgbClr val="702CE6"/>
                </a:solidFill>
                <a:latin typeface="Avenir Next" panose="020B0503020202020204" pitchFamily="34" charset="0"/>
              </a:rPr>
              <a:t>Renforce</a:t>
            </a:r>
            <a:r>
              <a:rPr lang="en-US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 </a:t>
            </a:r>
            <a:r>
              <a:rPr lang="en-US" sz="1600" b="1" i="1" dirty="0" err="1">
                <a:solidFill>
                  <a:srgbClr val="702CE6"/>
                </a:solidFill>
                <a:latin typeface="Avenir Next" panose="020B0503020202020204" pitchFamily="34" charset="0"/>
              </a:rPr>
              <a:t>l'immunité</a:t>
            </a:r>
            <a:r>
              <a:rPr lang="en-US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, champignon de </a:t>
            </a:r>
            <a:r>
              <a:rPr lang="en-US" sz="1600" b="1" i="1" dirty="0" err="1">
                <a:solidFill>
                  <a:srgbClr val="702CE6"/>
                </a:solidFill>
                <a:latin typeface="Avenir Next" panose="020B0503020202020204" pitchFamily="34" charset="0"/>
              </a:rPr>
              <a:t>l’immortalité</a:t>
            </a:r>
            <a:endParaRPr lang="en-US" sz="1600" b="1" i="1" dirty="0">
              <a:solidFill>
                <a:srgbClr val="702CE6"/>
              </a:solidFill>
              <a:latin typeface="Avenir Next" panose="020B0503020202020204" pitchFamily="34" charset="0"/>
            </a:endParaRPr>
          </a:p>
        </p:txBody>
      </p:sp>
      <p:sp>
        <p:nvSpPr>
          <p:cNvPr id="114" name="TextBox 41">
            <a:extLst>
              <a:ext uri="{FF2B5EF4-FFF2-40B4-BE49-F238E27FC236}">
                <a16:creationId xmlns:a16="http://schemas.microsoft.com/office/drawing/2014/main" id="{AB588F9E-EBBE-544E-A1AB-7734402AEBDA}"/>
              </a:ext>
            </a:extLst>
          </p:cNvPr>
          <p:cNvSpPr txBox="1"/>
          <p:nvPr/>
        </p:nvSpPr>
        <p:spPr>
          <a:xfrm>
            <a:off x="3271950" y="5809015"/>
            <a:ext cx="3957181" cy="1118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867" b="1" i="1" dirty="0">
                <a:solidFill>
                  <a:srgbClr val="FF0000"/>
                </a:solidFill>
                <a:latin typeface="Avenir Next" panose="020B0503020202020204" pitchFamily="34" charset="0"/>
              </a:rPr>
              <a:t>LES PÉPINS DE RAISIN</a:t>
            </a:r>
          </a:p>
          <a:p>
            <a:pPr algn="ctr"/>
            <a:r>
              <a:rPr lang="fr-FR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Améliorent  la circulation sanguine,</a:t>
            </a:r>
          </a:p>
          <a:p>
            <a:pPr algn="ctr"/>
            <a:r>
              <a:rPr lang="fr-FR" sz="1600" b="1" i="1" dirty="0">
                <a:solidFill>
                  <a:srgbClr val="702CE6"/>
                </a:solidFill>
                <a:latin typeface="Avenir Next" panose="020B0503020202020204" pitchFamily="34" charset="0"/>
              </a:rPr>
              <a:t>Protection système Cardiovasculaire</a:t>
            </a:r>
          </a:p>
          <a:p>
            <a:pPr algn="ctr"/>
            <a:endParaRPr lang="en-US" sz="1600" i="1" dirty="0">
              <a:solidFill>
                <a:schemeClr val="accent1">
                  <a:lumMod val="75000"/>
                </a:schemeClr>
              </a:solidFill>
              <a:latin typeface="Avenir Next" panose="020B0503020202020204" pitchFamily="34" charset="0"/>
            </a:endParaRPr>
          </a:p>
        </p:txBody>
      </p:sp>
      <p:pic>
        <p:nvPicPr>
          <p:cNvPr id="5" name="圖片 4" descr="一張含有 蔬菜 的圖片&#10;&#10;自動產生的描述">
            <a:extLst>
              <a:ext uri="{FF2B5EF4-FFF2-40B4-BE49-F238E27FC236}">
                <a16:creationId xmlns:a16="http://schemas.microsoft.com/office/drawing/2014/main" id="{B22962C5-8BAC-534C-851F-7760C4666019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2983" y="1393940"/>
            <a:ext cx="2454864" cy="16302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4" name="矩形 43">
            <a:extLst>
              <a:ext uri="{FF2B5EF4-FFF2-40B4-BE49-F238E27FC236}">
                <a16:creationId xmlns:a16="http://schemas.microsoft.com/office/drawing/2014/main" id="{F82F7CFA-FD74-0D41-B463-8B3AC9027279}"/>
              </a:ext>
            </a:extLst>
          </p:cNvPr>
          <p:cNvSpPr/>
          <p:nvPr/>
        </p:nvSpPr>
        <p:spPr>
          <a:xfrm>
            <a:off x="13334907" y="-793376"/>
            <a:ext cx="914400" cy="914400"/>
          </a:xfrm>
          <a:prstGeom prst="rect">
            <a:avLst/>
          </a:prstGeom>
          <a:blipFill dpi="0" rotWithShape="1">
            <a:blip r:embed="rId8">
              <a:alphaModFix amt="49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 sz="2400"/>
          </a:p>
        </p:txBody>
      </p:sp>
      <p:sp>
        <p:nvSpPr>
          <p:cNvPr id="23" name="TextBox 1">
            <a:extLst>
              <a:ext uri="{FF2B5EF4-FFF2-40B4-BE49-F238E27FC236}">
                <a16:creationId xmlns:a16="http://schemas.microsoft.com/office/drawing/2014/main" id="{301D1D36-99AD-5A4A-A553-83096B78135A}"/>
              </a:ext>
            </a:extLst>
          </p:cNvPr>
          <p:cNvSpPr txBox="1"/>
          <p:nvPr/>
        </p:nvSpPr>
        <p:spPr>
          <a:xfrm>
            <a:off x="363093" y="193582"/>
            <a:ext cx="6999779" cy="913199"/>
          </a:xfrm>
          <a:prstGeom prst="rect">
            <a:avLst/>
          </a:prstGeom>
          <a:noFill/>
          <a:ln>
            <a:noFill/>
          </a:ln>
          <a:effectLst>
            <a:softEdge rad="0"/>
          </a:effectLst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11430">
                  <a:noFill/>
                </a:ln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MATIÈRES PREMIÈRES ORGANIQUES</a:t>
            </a:r>
          </a:p>
        </p:txBody>
      </p:sp>
      <p:grpSp>
        <p:nvGrpSpPr>
          <p:cNvPr id="25" name="组合 21">
            <a:extLst>
              <a:ext uri="{FF2B5EF4-FFF2-40B4-BE49-F238E27FC236}">
                <a16:creationId xmlns:a16="http://schemas.microsoft.com/office/drawing/2014/main" id="{A8468586-D345-814B-B605-798D2496D24D}"/>
              </a:ext>
            </a:extLst>
          </p:cNvPr>
          <p:cNvGrpSpPr/>
          <p:nvPr/>
        </p:nvGrpSpPr>
        <p:grpSpPr>
          <a:xfrm>
            <a:off x="7420912" y="2447010"/>
            <a:ext cx="4099259" cy="2986124"/>
            <a:chOff x="0" y="0"/>
            <a:chExt cx="6555407" cy="413252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6" name="立方体 22">
              <a:extLst>
                <a:ext uri="{FF2B5EF4-FFF2-40B4-BE49-F238E27FC236}">
                  <a16:creationId xmlns:a16="http://schemas.microsoft.com/office/drawing/2014/main" id="{E712A81C-0A77-DE42-AC48-BA7C499941ED}"/>
                </a:ext>
              </a:extLst>
            </p:cNvPr>
            <p:cNvSpPr/>
            <p:nvPr/>
          </p:nvSpPr>
          <p:spPr>
            <a:xfrm>
              <a:off x="0" y="0"/>
              <a:ext cx="6555407" cy="4132521"/>
            </a:xfrm>
            <a:prstGeom prst="cube">
              <a:avLst>
                <a:gd name="adj" fmla="val 12222"/>
              </a:avLst>
            </a:prstGeom>
            <a:solidFill>
              <a:schemeClr val="accent1">
                <a:lumMod val="50000"/>
              </a:schemeClr>
            </a:solidFill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endParaRPr lang="zh-CN" altLang="en-US"/>
            </a:p>
          </p:txBody>
        </p:sp>
        <p:pic>
          <p:nvPicPr>
            <p:cNvPr id="27" name="图片 23">
              <a:extLst>
                <a:ext uri="{FF2B5EF4-FFF2-40B4-BE49-F238E27FC236}">
                  <a16:creationId xmlns:a16="http://schemas.microsoft.com/office/drawing/2014/main" id="{10C4C468-EB38-A84E-B335-3B4414315A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6365" y="515681"/>
              <a:ext cx="6013729" cy="35905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640681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5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5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" grpId="0"/>
      <p:bldP spid="112" grpId="0"/>
      <p:bldP spid="113" grpId="0"/>
      <p:bldP spid="1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3B4464CD-CB8C-FB46-9950-0A58174742C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51536" y="3797276"/>
            <a:ext cx="3553053" cy="3553053"/>
          </a:xfrm>
          <a:prstGeom prst="rect">
            <a:avLst/>
          </a:prstGeom>
        </p:spPr>
      </p:pic>
      <p:sp>
        <p:nvSpPr>
          <p:cNvPr id="16" name="文本框 85">
            <a:extLst>
              <a:ext uri="{FF2B5EF4-FFF2-40B4-BE49-F238E27FC236}">
                <a16:creationId xmlns:a16="http://schemas.microsoft.com/office/drawing/2014/main" id="{90CCCFB3-9DA9-4C07-8A53-9D288454FDE2}"/>
              </a:ext>
            </a:extLst>
          </p:cNvPr>
          <p:cNvSpPr txBox="1"/>
          <p:nvPr/>
        </p:nvSpPr>
        <p:spPr>
          <a:xfrm>
            <a:off x="1623717" y="1551039"/>
            <a:ext cx="400492" cy="332500"/>
          </a:xfrm>
          <a:prstGeom prst="rect">
            <a:avLst/>
          </a:prstGeom>
          <a:noFill/>
          <a:ln w="9525" cmpd="sng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t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defRPr/>
            </a:pPr>
            <a:r>
              <a:rPr lang="en-US" altLang="zh-CN" sz="2400" b="1" i="1">
                <a:solidFill>
                  <a:srgbClr val="E1C051"/>
                </a:solidFill>
              </a:rPr>
              <a:t> </a:t>
            </a:r>
            <a:endParaRPr lang="en-US" altLang="zh-CN" sz="1051" i="1">
              <a:solidFill>
                <a:srgbClr val="E1C051"/>
              </a:solidFill>
            </a:endParaRPr>
          </a:p>
        </p:txBody>
      </p:sp>
      <p:sp>
        <p:nvSpPr>
          <p:cNvPr id="32" name="文本框 85">
            <a:extLst>
              <a:ext uri="{FF2B5EF4-FFF2-40B4-BE49-F238E27FC236}">
                <a16:creationId xmlns:a16="http://schemas.microsoft.com/office/drawing/2014/main" id="{411E4298-48A3-4DCE-AB17-E66518B8C804}"/>
              </a:ext>
            </a:extLst>
          </p:cNvPr>
          <p:cNvSpPr txBox="1"/>
          <p:nvPr/>
        </p:nvSpPr>
        <p:spPr>
          <a:xfrm>
            <a:off x="1596631" y="1616551"/>
            <a:ext cx="400492" cy="332500"/>
          </a:xfrm>
          <a:prstGeom prst="rect">
            <a:avLst/>
          </a:prstGeom>
          <a:noFill/>
          <a:ln w="9525" cmpd="sng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t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defRPr/>
            </a:pPr>
            <a:r>
              <a:rPr lang="en-US" altLang="zh-CN" sz="2400" b="1" i="1">
                <a:solidFill>
                  <a:srgbClr val="E1C051"/>
                </a:solidFill>
              </a:rPr>
              <a:t> </a:t>
            </a:r>
            <a:endParaRPr lang="en-US" altLang="zh-CN" sz="1051" i="1">
              <a:solidFill>
                <a:srgbClr val="E1C051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02AA7FF-743E-4014-8AD3-501D2220F98A}"/>
              </a:ext>
            </a:extLst>
          </p:cNvPr>
          <p:cNvSpPr txBox="1"/>
          <p:nvPr/>
        </p:nvSpPr>
        <p:spPr>
          <a:xfrm>
            <a:off x="1363937" y="1765951"/>
            <a:ext cx="9204347" cy="4462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NUTRITION CELLULAIRE : ALICAMENT</a:t>
            </a:r>
          </a:p>
          <a:p>
            <a:pPr>
              <a:spcBef>
                <a:spcPts val="800"/>
              </a:spcBef>
            </a:pPr>
            <a:endParaRPr lang="en-US" altLang="zh-CN" sz="1867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ÉQUILIBRE LA BALANCE HORMONALE ET RÉGULE LA GLYCÉMIE</a:t>
            </a:r>
          </a:p>
          <a:p>
            <a:pPr>
              <a:spcBef>
                <a:spcPts val="800"/>
              </a:spcBef>
            </a:pPr>
            <a:endParaRPr lang="fr-FR" altLang="zh-CN" sz="16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BOOSTE LA SÉCRÉTION EFFECTIVE DE LA TESTOSTÉRONE</a:t>
            </a:r>
          </a:p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Bef>
                <a:spcPts val="800"/>
              </a:spcBef>
            </a:pPr>
            <a:endParaRPr lang="fr-FR" altLang="zh-CN" sz="2133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TONIFIANT SEXUEL ET CARDIOVASCULAIRE</a:t>
            </a:r>
          </a:p>
          <a:p>
            <a:pPr>
              <a:spcBef>
                <a:spcPts val="800"/>
              </a:spcBef>
            </a:pPr>
            <a:endParaRPr lang="fr-FR" altLang="zh-CN" sz="2133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ANTI OXYDANT ET ANTI VIEILLISSEMENT</a:t>
            </a:r>
          </a:p>
          <a:p>
            <a:endParaRPr lang="en-US" altLang="zh-CN" sz="1867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文本框 85">
            <a:extLst>
              <a:ext uri="{FF2B5EF4-FFF2-40B4-BE49-F238E27FC236}">
                <a16:creationId xmlns:a16="http://schemas.microsoft.com/office/drawing/2014/main" id="{1F84DCF8-2321-4630-9453-7405787A3AEA}"/>
              </a:ext>
            </a:extLst>
          </p:cNvPr>
          <p:cNvSpPr txBox="1"/>
          <p:nvPr/>
        </p:nvSpPr>
        <p:spPr>
          <a:xfrm>
            <a:off x="1623717" y="1551039"/>
            <a:ext cx="400492" cy="332500"/>
          </a:xfrm>
          <a:prstGeom prst="rect">
            <a:avLst/>
          </a:prstGeom>
          <a:noFill/>
          <a:ln w="9525" cmpd="sng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t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defRPr/>
            </a:pPr>
            <a:r>
              <a:rPr lang="en-US" altLang="zh-CN" sz="2400" b="1" i="1">
                <a:solidFill>
                  <a:srgbClr val="E1C051"/>
                </a:solidFill>
              </a:rPr>
              <a:t> </a:t>
            </a:r>
            <a:endParaRPr lang="en-US" altLang="zh-CN" sz="1051" i="1">
              <a:solidFill>
                <a:srgbClr val="E1C051"/>
              </a:solidFill>
            </a:endParaRPr>
          </a:p>
        </p:txBody>
      </p:sp>
      <p:sp>
        <p:nvSpPr>
          <p:cNvPr id="40" name="文本框 85">
            <a:extLst>
              <a:ext uri="{FF2B5EF4-FFF2-40B4-BE49-F238E27FC236}">
                <a16:creationId xmlns:a16="http://schemas.microsoft.com/office/drawing/2014/main" id="{1C79E5C7-BEB5-405F-9099-3B8F065F2FEB}"/>
              </a:ext>
            </a:extLst>
          </p:cNvPr>
          <p:cNvSpPr txBox="1"/>
          <p:nvPr/>
        </p:nvSpPr>
        <p:spPr>
          <a:xfrm>
            <a:off x="1596631" y="1616551"/>
            <a:ext cx="400492" cy="332500"/>
          </a:xfrm>
          <a:prstGeom prst="rect">
            <a:avLst/>
          </a:prstGeom>
          <a:noFill/>
          <a:ln w="9525" cmpd="sng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 anchor="t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defRPr/>
            </a:pPr>
            <a:r>
              <a:rPr lang="en-US" altLang="zh-CN" sz="2400" b="1" i="1">
                <a:solidFill>
                  <a:srgbClr val="E1C051"/>
                </a:solidFill>
              </a:rPr>
              <a:t> </a:t>
            </a:r>
            <a:endParaRPr lang="en-US" altLang="zh-CN" sz="1051" i="1">
              <a:solidFill>
                <a:srgbClr val="E1C051"/>
              </a:solidFill>
            </a:endParaRPr>
          </a:p>
        </p:txBody>
      </p:sp>
      <p:sp>
        <p:nvSpPr>
          <p:cNvPr id="12" name="Freeform 39">
            <a:extLst>
              <a:ext uri="{FF2B5EF4-FFF2-40B4-BE49-F238E27FC236}">
                <a16:creationId xmlns:a16="http://schemas.microsoft.com/office/drawing/2014/main" id="{86426B60-0A7D-F447-BCA6-F841F6342229}"/>
              </a:ext>
            </a:extLst>
          </p:cNvPr>
          <p:cNvSpPr/>
          <p:nvPr/>
        </p:nvSpPr>
        <p:spPr>
          <a:xfrm rot="14400000" flipH="1" flipV="1">
            <a:off x="951883" y="184792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3" name="Freeform 42">
            <a:extLst>
              <a:ext uri="{FF2B5EF4-FFF2-40B4-BE49-F238E27FC236}">
                <a16:creationId xmlns:a16="http://schemas.microsoft.com/office/drawing/2014/main" id="{6F7B2750-5C20-BB48-AF4D-EFB01011944E}"/>
              </a:ext>
            </a:extLst>
          </p:cNvPr>
          <p:cNvSpPr/>
          <p:nvPr/>
        </p:nvSpPr>
        <p:spPr>
          <a:xfrm rot="14400000" flipH="1" flipV="1">
            <a:off x="948851" y="3463190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4" name="Freeform 43">
            <a:extLst>
              <a:ext uri="{FF2B5EF4-FFF2-40B4-BE49-F238E27FC236}">
                <a16:creationId xmlns:a16="http://schemas.microsoft.com/office/drawing/2014/main" id="{10AD85E1-8711-854F-BEB1-38F73D249C30}"/>
              </a:ext>
            </a:extLst>
          </p:cNvPr>
          <p:cNvSpPr/>
          <p:nvPr/>
        </p:nvSpPr>
        <p:spPr>
          <a:xfrm rot="14400000" flipH="1" flipV="1">
            <a:off x="951885" y="4077666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B6A05A82-9D75-CBEE-809B-5499853721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93" y="-45891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5977569D-B925-D172-1AB1-A057E8E97C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CABA2E24-3BE4-26EF-1689-04C3C1DA025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5" name="Freeform 41">
            <a:extLst>
              <a:ext uri="{FF2B5EF4-FFF2-40B4-BE49-F238E27FC236}">
                <a16:creationId xmlns:a16="http://schemas.microsoft.com/office/drawing/2014/main" id="{1120F9E7-E62F-9843-A954-84ED9AAE5C22}"/>
              </a:ext>
            </a:extLst>
          </p:cNvPr>
          <p:cNvSpPr/>
          <p:nvPr/>
        </p:nvSpPr>
        <p:spPr>
          <a:xfrm rot="14400000" flipH="1" flipV="1">
            <a:off x="948853" y="268331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7" name="Freeform 43">
            <a:extLst>
              <a:ext uri="{FF2B5EF4-FFF2-40B4-BE49-F238E27FC236}">
                <a16:creationId xmlns:a16="http://schemas.microsoft.com/office/drawing/2014/main" id="{6614C3A7-20EB-E64E-8CC7-4F6DD61A6AFB}"/>
              </a:ext>
            </a:extLst>
          </p:cNvPr>
          <p:cNvSpPr/>
          <p:nvPr/>
        </p:nvSpPr>
        <p:spPr>
          <a:xfrm rot="14400000" flipH="1" flipV="1">
            <a:off x="946234" y="554538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5F5176CA-07E0-361C-5550-423A6BB0CD96}"/>
              </a:ext>
            </a:extLst>
          </p:cNvPr>
          <p:cNvSpPr txBox="1"/>
          <p:nvPr/>
        </p:nvSpPr>
        <p:spPr>
          <a:xfrm>
            <a:off x="895210" y="367332"/>
            <a:ext cx="6483325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11430">
                  <a:noFill/>
                </a:ln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ALPHAVMAX: AVANTAGES</a:t>
            </a:r>
          </a:p>
        </p:txBody>
      </p:sp>
      <p:sp>
        <p:nvSpPr>
          <p:cNvPr id="7" name="Freeform 43">
            <a:extLst>
              <a:ext uri="{FF2B5EF4-FFF2-40B4-BE49-F238E27FC236}">
                <a16:creationId xmlns:a16="http://schemas.microsoft.com/office/drawing/2014/main" id="{811E8616-C169-EAB6-398F-CDFF5721A952}"/>
              </a:ext>
            </a:extLst>
          </p:cNvPr>
          <p:cNvSpPr/>
          <p:nvPr/>
        </p:nvSpPr>
        <p:spPr>
          <a:xfrm rot="14400000" flipH="1" flipV="1">
            <a:off x="943139" y="4731210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8" name="TextBox 32">
            <a:extLst>
              <a:ext uri="{FF2B5EF4-FFF2-40B4-BE49-F238E27FC236}">
                <a16:creationId xmlns:a16="http://schemas.microsoft.com/office/drawing/2014/main" id="{5FB30E7B-E9C5-E5A6-A463-0F82CBFAEEA5}"/>
              </a:ext>
            </a:extLst>
          </p:cNvPr>
          <p:cNvSpPr txBox="1"/>
          <p:nvPr/>
        </p:nvSpPr>
        <p:spPr>
          <a:xfrm>
            <a:off x="1363937" y="4004612"/>
            <a:ext cx="9204347" cy="420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800"/>
              </a:spcBef>
            </a:pPr>
            <a:r>
              <a:rPr lang="fr-FR" altLang="zh-CN" sz="2133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FERTILITÉ ET VIRILITÉ MASCULINE</a:t>
            </a:r>
          </a:p>
        </p:txBody>
      </p:sp>
    </p:spTree>
    <p:extLst>
      <p:ext uri="{BB962C8B-B14F-4D97-AF65-F5344CB8AC3E}">
        <p14:creationId xmlns:p14="http://schemas.microsoft.com/office/powerpoint/2010/main" val="2189009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"/>
                            </p:stCondLst>
                            <p:childTnLst>
                              <p:par>
                                <p:cTn id="4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7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C2B18826-1FAA-C443-A543-003836E99F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202" y="322911"/>
            <a:ext cx="12162249" cy="6554101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16D5F478-459A-852B-BEA6-FEE8F41DA9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4703" y="1203842"/>
            <a:ext cx="12211152" cy="572867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30BB77BE-55FC-BECC-BCA6-1F0195FA79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sp>
        <p:nvSpPr>
          <p:cNvPr id="7" name="TextBox 15">
            <a:extLst>
              <a:ext uri="{FF2B5EF4-FFF2-40B4-BE49-F238E27FC236}">
                <a16:creationId xmlns:a16="http://schemas.microsoft.com/office/drawing/2014/main" id="{0D11E416-7500-624C-BD07-6718731838E1}"/>
              </a:ext>
            </a:extLst>
          </p:cNvPr>
          <p:cNvSpPr txBox="1"/>
          <p:nvPr/>
        </p:nvSpPr>
        <p:spPr>
          <a:xfrm>
            <a:off x="6294475" y="1580258"/>
            <a:ext cx="4636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0070C0"/>
                </a:solidFill>
                <a:latin typeface="Avenir Next" panose="020B0503020202020204" pitchFamily="34" charset="0"/>
              </a:rPr>
              <a:t>Mode </a:t>
            </a:r>
            <a:r>
              <a:rPr lang="en-US" sz="4800" b="1" dirty="0" err="1">
                <a:solidFill>
                  <a:srgbClr val="0070C0"/>
                </a:solidFill>
                <a:latin typeface="Avenir Next" panose="020B0503020202020204" pitchFamily="34" charset="0"/>
              </a:rPr>
              <a:t>d’usage</a:t>
            </a:r>
            <a:endParaRPr lang="en-US" sz="4800" b="1" dirty="0">
              <a:solidFill>
                <a:srgbClr val="0070C0"/>
              </a:solidFill>
              <a:latin typeface="Avenir Next" panose="020B0503020202020204" pitchFamily="34" charset="0"/>
            </a:endParaRPr>
          </a:p>
          <a:p>
            <a:endParaRPr lang="en-US" sz="4800" b="1" dirty="0">
              <a:solidFill>
                <a:srgbClr val="0070C0"/>
              </a:solidFill>
              <a:latin typeface="Avenir Next" panose="020B0503020202020204" pitchFamily="34" charset="0"/>
            </a:endParaRPr>
          </a:p>
        </p:txBody>
      </p:sp>
      <p:sp>
        <p:nvSpPr>
          <p:cNvPr id="12" name="矩形: 圆角 26">
            <a:extLst>
              <a:ext uri="{FF2B5EF4-FFF2-40B4-BE49-F238E27FC236}">
                <a16:creationId xmlns:a16="http://schemas.microsoft.com/office/drawing/2014/main" id="{7BD3D92A-FE27-E244-B138-441EE839FF9B}"/>
              </a:ext>
            </a:extLst>
          </p:cNvPr>
          <p:cNvSpPr/>
          <p:nvPr/>
        </p:nvSpPr>
        <p:spPr>
          <a:xfrm>
            <a:off x="6294475" y="2502746"/>
            <a:ext cx="4557823" cy="17766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6000">
                <a:schemeClr val="bg2"/>
              </a:gs>
              <a:gs pos="71000">
                <a:schemeClr val="bg1">
                  <a:lumMod val="95000"/>
                </a:schemeClr>
              </a:gs>
              <a:gs pos="99000">
                <a:schemeClr val="accent1">
                  <a:lumMod val="30000"/>
                  <a:lumOff val="70000"/>
                </a:schemeClr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02676"/>
            <a:r>
              <a:rPr lang="fr-FR" altLang="zh-CN" sz="1600" b="1">
                <a:solidFill>
                  <a:srgbClr val="153768"/>
                </a:solidFill>
                <a:latin typeface="Avenir Next" panose="020B0503020202020204"/>
              </a:rPr>
              <a:t>1</a:t>
            </a:r>
            <a:r>
              <a:rPr lang="fr-FR" altLang="zh-CN" sz="1600" b="1" baseline="30000">
                <a:solidFill>
                  <a:srgbClr val="153768"/>
                </a:solidFill>
                <a:latin typeface="Avenir Next" panose="020B0503020202020204"/>
              </a:rPr>
              <a:t>ère</a:t>
            </a:r>
            <a:r>
              <a:rPr lang="fr-FR" altLang="zh-CN" sz="1600" b="1">
                <a:solidFill>
                  <a:srgbClr val="153768"/>
                </a:solidFill>
                <a:latin typeface="Avenir Next" panose="020B0503020202020204"/>
              </a:rPr>
              <a:t>   BOITE : 1 SACHET/JOUR</a:t>
            </a:r>
          </a:p>
          <a:p>
            <a:pPr marL="302676"/>
            <a:endParaRPr lang="fr-FR" altLang="zh-CN" sz="1600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02676"/>
            <a:r>
              <a:rPr lang="fr-FR" altLang="zh-CN" sz="1600" b="1">
                <a:solidFill>
                  <a:srgbClr val="153768"/>
                </a:solidFill>
                <a:latin typeface="Avenir Next" panose="020B0503020202020204"/>
              </a:rPr>
              <a:t>2</a:t>
            </a:r>
            <a:r>
              <a:rPr lang="fr-FR" altLang="zh-CN" sz="1600" b="1" baseline="30000">
                <a:solidFill>
                  <a:srgbClr val="153768"/>
                </a:solidFill>
                <a:latin typeface="Avenir Next" panose="020B0503020202020204"/>
              </a:rPr>
              <a:t>ème</a:t>
            </a:r>
            <a:r>
              <a:rPr lang="fr-FR" altLang="zh-CN" sz="1600" b="1">
                <a:solidFill>
                  <a:srgbClr val="153768"/>
                </a:solidFill>
                <a:latin typeface="Avenir Next" panose="020B0503020202020204"/>
              </a:rPr>
              <a:t> BOITE : 1 SACHET/ 2JOURS</a:t>
            </a:r>
          </a:p>
          <a:p>
            <a:pPr marL="302676"/>
            <a:endParaRPr lang="fr-FR" altLang="zh-CN" sz="1467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02676"/>
            <a:r>
              <a:rPr lang="fr-FR" altLang="zh-CN" sz="1600" b="1">
                <a:solidFill>
                  <a:srgbClr val="153768"/>
                </a:solidFill>
                <a:latin typeface="Avenir Next" panose="020B0503020202020204"/>
              </a:rPr>
              <a:t>3</a:t>
            </a:r>
            <a:r>
              <a:rPr lang="fr-FR" altLang="zh-CN" sz="1600" b="1" baseline="30000">
                <a:solidFill>
                  <a:srgbClr val="153768"/>
                </a:solidFill>
                <a:latin typeface="Avenir Next" panose="020B0503020202020204"/>
              </a:rPr>
              <a:t>ème</a:t>
            </a:r>
            <a:r>
              <a:rPr lang="fr-FR" altLang="zh-CN" sz="1600" b="1">
                <a:solidFill>
                  <a:srgbClr val="153768"/>
                </a:solidFill>
                <a:latin typeface="Avenir Next" panose="020B0503020202020204"/>
              </a:rPr>
              <a:t> BOITE : 1 SACHET/3JOURS</a:t>
            </a:r>
            <a:endParaRPr lang="fr-FR" altLang="zh-CN" sz="1600" b="1">
              <a:solidFill>
                <a:srgbClr val="FF0000"/>
              </a:solidFill>
              <a:latin typeface="Avenir Next" panose="020B0503020202020204"/>
            </a:endParaRPr>
          </a:p>
        </p:txBody>
      </p:sp>
      <p:pic>
        <p:nvPicPr>
          <p:cNvPr id="20" name="Image 19">
            <a:extLst>
              <a:ext uri="{FF2B5EF4-FFF2-40B4-BE49-F238E27FC236}">
                <a16:creationId xmlns:a16="http://schemas.microsoft.com/office/drawing/2014/main" id="{0DFC6BEB-BB08-CD4B-B718-5CA6B874E9C9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81011" y="5217692"/>
            <a:ext cx="2098581" cy="2098581"/>
          </a:xfrm>
          <a:prstGeom prst="rect">
            <a:avLst/>
          </a:prstGeom>
        </p:spPr>
      </p:pic>
      <p:sp>
        <p:nvSpPr>
          <p:cNvPr id="18" name="TextBox 1">
            <a:extLst>
              <a:ext uri="{FF2B5EF4-FFF2-40B4-BE49-F238E27FC236}">
                <a16:creationId xmlns:a16="http://schemas.microsoft.com/office/drawing/2014/main" id="{DE3EAC5B-4E23-AA4F-8FB4-977DF92368C4}"/>
              </a:ext>
            </a:extLst>
          </p:cNvPr>
          <p:cNvSpPr txBox="1"/>
          <p:nvPr/>
        </p:nvSpPr>
        <p:spPr>
          <a:xfrm>
            <a:off x="458669" y="267499"/>
            <a:ext cx="6999779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11430">
                  <a:noFill/>
                </a:ln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ALPHAVMAX: MODE D’USAGE</a:t>
            </a: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DAA75709-D539-6C03-BCA6-6FD22A140F1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76928" y="5181895"/>
            <a:ext cx="2098581" cy="2098581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8DD8AAB1-435A-B5F6-6238-1EB35C78ABF6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28970" y="4478440"/>
            <a:ext cx="2098581" cy="2098581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01F995FB-7561-EF74-F6CB-CB76B94D6D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8D5043DB-4BC8-F47F-D56C-9B9EBC8851B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4043355753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9">
            <a:extLst>
              <a:ext uri="{FF2B5EF4-FFF2-40B4-BE49-F238E27FC236}">
                <a16:creationId xmlns:a16="http://schemas.microsoft.com/office/drawing/2014/main" id="{8D3278CF-DF0F-4337-AA7A-4F76B5D03F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0362" y="5904734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</a:pPr>
            <a:endParaRPr lang="zh-CN" altLang="en-US" sz="2400" i="1">
              <a:solidFill>
                <a:schemeClr val="bg1"/>
              </a:solidFill>
              <a:latin typeface="Avenir Next" panose="020B0503020202020204"/>
              <a:ea typeface="MS PGothic" panose="020B0600070205080204" pitchFamily="34" charset="-128"/>
            </a:endParaRPr>
          </a:p>
        </p:txBody>
      </p:sp>
      <p:pic>
        <p:nvPicPr>
          <p:cNvPr id="26" name="Picture 1" descr="Drug test Permulab ALPHAVMAX.jpg">
            <a:extLst>
              <a:ext uri="{FF2B5EF4-FFF2-40B4-BE49-F238E27FC236}">
                <a16:creationId xmlns:a16="http://schemas.microsoft.com/office/drawing/2014/main" id="{8D653565-3AE6-4ADA-B5F3-1713FB39D8C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6925" y="2351587"/>
            <a:ext cx="2270627" cy="31421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extBox 13">
            <a:extLst>
              <a:ext uri="{FF2B5EF4-FFF2-40B4-BE49-F238E27FC236}">
                <a16:creationId xmlns:a16="http://schemas.microsoft.com/office/drawing/2014/main" id="{B9F3BAC1-73C3-4AF2-89D3-FF32C1DB6F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06763" y="5600000"/>
            <a:ext cx="3632812" cy="1225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fr-FR" altLang="zh-CN" sz="1800" b="1">
                <a:solidFill>
                  <a:srgbClr val="1537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 POUR PRESCRIPTION            SUR ORDONNANCE</a:t>
            </a:r>
          </a:p>
          <a:p>
            <a:pPr algn="ctr" eaLnBrk="1" hangingPunct="1">
              <a:buFont typeface="Arial" charset="0"/>
              <a:buNone/>
            </a:pPr>
            <a:endParaRPr lang="en-GB" altLang="zh-CN" sz="1800">
              <a:solidFill>
                <a:srgbClr val="0B3F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120000"/>
              </a:lnSpc>
            </a:pPr>
            <a:endParaRPr lang="zh-CN" altLang="en-US" sz="1800">
              <a:solidFill>
                <a:srgbClr val="0B3F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Picture 22" descr="ClipartKey_1081231.png">
            <a:extLst>
              <a:ext uri="{FF2B5EF4-FFF2-40B4-BE49-F238E27FC236}">
                <a16:creationId xmlns:a16="http://schemas.microsoft.com/office/drawing/2014/main" id="{E28B7DE2-5394-7B4C-BEE7-4D00E15C10D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1993" y="4608158"/>
            <a:ext cx="1467147" cy="710111"/>
          </a:xfrm>
          <a:prstGeom prst="rect">
            <a:avLst/>
          </a:prstGeom>
        </p:spPr>
      </p:pic>
      <p:pic>
        <p:nvPicPr>
          <p:cNvPr id="32" name="Picture 7" descr="Macintosh HD:Users:ckwsimon:Desktop:NEW PRODUCT FILE:AlphaVmax Cordyceps:AlphaVmax Product Registration Document:Laboratory Report:Permulab:Gluten Test.pdf">
            <a:extLst>
              <a:ext uri="{FF2B5EF4-FFF2-40B4-BE49-F238E27FC236}">
                <a16:creationId xmlns:a16="http://schemas.microsoft.com/office/drawing/2014/main" id="{4EF76BD2-3122-4DC0-A1C9-7505FDF3750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94992" y="2304177"/>
            <a:ext cx="2222307" cy="31421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extBox 13">
            <a:extLst>
              <a:ext uri="{FF2B5EF4-FFF2-40B4-BE49-F238E27FC236}">
                <a16:creationId xmlns:a16="http://schemas.microsoft.com/office/drawing/2014/main" id="{DDF2455D-FDE4-4A40-B050-72DAE64B91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3711" y="5605114"/>
            <a:ext cx="1965797" cy="948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GB" altLang="zh-CN" sz="1800" b="1">
                <a:solidFill>
                  <a:srgbClr val="1537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SANS GLUTEN</a:t>
            </a:r>
          </a:p>
          <a:p>
            <a:pPr algn="ctr"/>
            <a:endParaRPr lang="en-GB" altLang="zh-CN" sz="1800">
              <a:solidFill>
                <a:srgbClr val="0B3F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120000"/>
              </a:lnSpc>
            </a:pPr>
            <a:endParaRPr lang="zh-CN" altLang="en-US" sz="1800">
              <a:solidFill>
                <a:srgbClr val="0B3F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" descr="Macintosh HD:Users:ckwsimon:Desktop:NEW PRODUCT FILE:AlphaVmax Cordyceps:AlphaVmax Product Registration Document:Laboratory Report:SGS:Heavy Metal Test AlphaVmax Grape Seed.png">
            <a:extLst>
              <a:ext uri="{FF2B5EF4-FFF2-40B4-BE49-F238E27FC236}">
                <a16:creationId xmlns:a16="http://schemas.microsoft.com/office/drawing/2014/main" id="{F8DB8BF7-5C96-4BA6-B466-6F95A2153F6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95547" y="2304177"/>
            <a:ext cx="2514059" cy="30629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8A07E79-6E60-4EBD-9D4B-29C8ED589A2E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65880" y="2196807"/>
            <a:ext cx="2724249" cy="3449461"/>
          </a:xfrm>
          <a:prstGeom prst="rect">
            <a:avLst/>
          </a:prstGeom>
        </p:spPr>
      </p:pic>
      <p:pic>
        <p:nvPicPr>
          <p:cNvPr id="14" name="Picture 13" descr="ClipartKey_1081231.png">
            <a:extLst>
              <a:ext uri="{FF2B5EF4-FFF2-40B4-BE49-F238E27FC236}">
                <a16:creationId xmlns:a16="http://schemas.microsoft.com/office/drawing/2014/main" id="{45EAB1B3-E233-4E87-8D01-21B8A17E476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79260" y="4422886"/>
            <a:ext cx="1467147" cy="710111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898F4CC8-9A9D-7B7E-BF45-68DE41B80C4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28039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9BD7AB28-8E60-9235-F550-849EFE5350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E84F697C-DAC9-77C3-A5B3-016B27DEF3BA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7" name="Picture 16" descr="ClipartKey_1081231.png">
            <a:extLst>
              <a:ext uri="{FF2B5EF4-FFF2-40B4-BE49-F238E27FC236}">
                <a16:creationId xmlns:a16="http://schemas.microsoft.com/office/drawing/2014/main" id="{46AF870B-1A71-4977-8630-13443EB09D8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83331" y="4327351"/>
            <a:ext cx="1467147" cy="710111"/>
          </a:xfrm>
          <a:prstGeom prst="rect">
            <a:avLst/>
          </a:prstGeom>
        </p:spPr>
      </p:pic>
      <p:pic>
        <p:nvPicPr>
          <p:cNvPr id="18" name="Picture 17" descr="ClipartKey_1081231.png">
            <a:extLst>
              <a:ext uri="{FF2B5EF4-FFF2-40B4-BE49-F238E27FC236}">
                <a16:creationId xmlns:a16="http://schemas.microsoft.com/office/drawing/2014/main" id="{A4F59F5E-7659-4F22-AD12-E345729403E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98668" y="4327351"/>
            <a:ext cx="1467147" cy="71011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8712585-C089-4512-9748-ABB33430D4B5}"/>
              </a:ext>
            </a:extLst>
          </p:cNvPr>
          <p:cNvSpPr txBox="1"/>
          <p:nvPr/>
        </p:nvSpPr>
        <p:spPr>
          <a:xfrm>
            <a:off x="6119997" y="5605114"/>
            <a:ext cx="3065159" cy="954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867" b="1">
                <a:solidFill>
                  <a:srgbClr val="1537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SANS MÉTAUX LOURDS </a:t>
            </a:r>
          </a:p>
          <a:p>
            <a:pPr algn="ctr"/>
            <a:r>
              <a:rPr lang="fr-FR" sz="1867" b="1">
                <a:solidFill>
                  <a:srgbClr val="1537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SANS MICROBES  </a:t>
            </a:r>
          </a:p>
          <a:p>
            <a:pPr algn="ctr"/>
            <a:r>
              <a:rPr lang="fr-FR" sz="1867">
                <a:solidFill>
                  <a:srgbClr val="0B3F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0F7F22-534A-4CE1-95FB-5AFCB6A37BA9}"/>
              </a:ext>
            </a:extLst>
          </p:cNvPr>
          <p:cNvSpPr txBox="1"/>
          <p:nvPr/>
        </p:nvSpPr>
        <p:spPr>
          <a:xfrm>
            <a:off x="9290264" y="5600000"/>
            <a:ext cx="2491459" cy="66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67" b="1">
                <a:solidFill>
                  <a:srgbClr val="1537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SANS HERBICIDES</a:t>
            </a:r>
          </a:p>
          <a:p>
            <a:pPr algn="ctr"/>
            <a:endParaRPr lang="en-US" sz="1867">
              <a:solidFill>
                <a:srgbClr val="0B3F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内容占位符 2">
            <a:extLst>
              <a:ext uri="{FF2B5EF4-FFF2-40B4-BE49-F238E27FC236}">
                <a16:creationId xmlns:a16="http://schemas.microsoft.com/office/drawing/2014/main" id="{FEB81B1F-587E-4A96-A974-10A2257795C4}"/>
              </a:ext>
            </a:extLst>
          </p:cNvPr>
          <p:cNvSpPr txBox="1">
            <a:spLocks/>
          </p:cNvSpPr>
          <p:nvPr/>
        </p:nvSpPr>
        <p:spPr bwMode="auto">
          <a:xfrm>
            <a:off x="193269" y="1562637"/>
            <a:ext cx="6480476" cy="39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20000"/>
              </a:spcBef>
              <a:defRPr/>
            </a:pPr>
            <a:r>
              <a:rPr lang="fr-FR" altLang="zh-CN" sz="2400" b="1" i="1">
                <a:ln w="0"/>
                <a:solidFill>
                  <a:srgbClr val="0B3F6F"/>
                </a:solidFill>
                <a:latin typeface="Avenir Next" panose="020B0503020202020204"/>
                <a:ea typeface="Microsoft JhengHei" charset="-120"/>
                <a:cs typeface="Microsoft JhengHei" charset="-120"/>
              </a:rPr>
              <a:t>UNE  PUISSANCE V.  SÛRE</a:t>
            </a:r>
            <a:endParaRPr lang="fr-FR" altLang="zh-CN" sz="2400" i="1">
              <a:ln w="0"/>
              <a:solidFill>
                <a:srgbClr val="FF0000"/>
              </a:solidFill>
              <a:ea typeface="Microsoft JhengHei" charset="-120"/>
              <a:cs typeface="Arial" panose="020B0604020202020204" pitchFamily="34" charset="0"/>
            </a:endParaRPr>
          </a:p>
          <a:p>
            <a:pPr algn="ctr">
              <a:spcBef>
                <a:spcPct val="20000"/>
              </a:spcBef>
              <a:defRPr/>
            </a:pPr>
            <a:endParaRPr lang="fr-FR" altLang="zh-CN" sz="2400" b="1" i="1">
              <a:ln w="0"/>
              <a:solidFill>
                <a:srgbClr val="0B3F6F"/>
              </a:solidFill>
              <a:latin typeface="Avenir Next" panose="020B0503020202020204"/>
              <a:ea typeface="Microsoft JhengHei" charset="-120"/>
              <a:cs typeface="Microsoft JhengHei" charset="-120"/>
            </a:endParaRPr>
          </a:p>
        </p:txBody>
      </p:sp>
      <p:sp>
        <p:nvSpPr>
          <p:cNvPr id="29" name="TextBox 1">
            <a:extLst>
              <a:ext uri="{FF2B5EF4-FFF2-40B4-BE49-F238E27FC236}">
                <a16:creationId xmlns:a16="http://schemas.microsoft.com/office/drawing/2014/main" id="{F2157EC0-03D1-F54B-8344-9B62628F5671}"/>
              </a:ext>
            </a:extLst>
          </p:cNvPr>
          <p:cNvSpPr txBox="1"/>
          <p:nvPr/>
        </p:nvSpPr>
        <p:spPr>
          <a:xfrm>
            <a:off x="2635584" y="307271"/>
            <a:ext cx="566882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11430">
                  <a:noFill/>
                </a:ln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  <a:cs typeface="Arial" panose="020B0604020202020204" pitchFamily="34" charset="0"/>
              </a:rPr>
              <a:t>CERTIFICATIONS</a:t>
            </a:r>
            <a:r>
              <a:rPr lang="en-US" sz="2667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</a:p>
        </p:txBody>
      </p:sp>
      <p:pic>
        <p:nvPicPr>
          <p:cNvPr id="22" name="Image 21">
            <a:extLst>
              <a:ext uri="{FF2B5EF4-FFF2-40B4-BE49-F238E27FC236}">
                <a16:creationId xmlns:a16="http://schemas.microsoft.com/office/drawing/2014/main" id="{5770F133-D791-D04E-AD80-F2159B146944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9485" y="307377"/>
            <a:ext cx="1227868" cy="610616"/>
          </a:xfrm>
          <a:prstGeom prst="rect">
            <a:avLst/>
          </a:prstGeom>
        </p:spPr>
      </p:pic>
      <p:pic>
        <p:nvPicPr>
          <p:cNvPr id="31" name="Image 30">
            <a:extLst>
              <a:ext uri="{FF2B5EF4-FFF2-40B4-BE49-F238E27FC236}">
                <a16:creationId xmlns:a16="http://schemas.microsoft.com/office/drawing/2014/main" id="{6F12ED91-AE8B-B744-B14F-54F934E13297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2630" y="275223"/>
            <a:ext cx="1340877" cy="666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162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C8C8BF35-C87A-9346-BF3D-F5FC6F5606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4527" y="0"/>
            <a:ext cx="13489156" cy="6858000"/>
          </a:xfrm>
          <a:prstGeom prst="rect">
            <a:avLst/>
          </a:prstGeom>
        </p:spPr>
      </p:pic>
      <p:sp>
        <p:nvSpPr>
          <p:cNvPr id="3" name="Sous-titre 2">
            <a:extLst>
              <a:ext uri="{FF2B5EF4-FFF2-40B4-BE49-F238E27FC236}">
                <a16:creationId xmlns:a16="http://schemas.microsoft.com/office/drawing/2014/main" id="{3A3D61D9-A021-530C-BEAD-B56D0761B312}"/>
              </a:ext>
            </a:extLst>
          </p:cNvPr>
          <p:cNvSpPr txBox="1">
            <a:spLocks/>
          </p:cNvSpPr>
          <p:nvPr/>
        </p:nvSpPr>
        <p:spPr>
          <a:xfrm>
            <a:off x="5132586" y="6211314"/>
            <a:ext cx="3199373" cy="646687"/>
          </a:xfrm>
        </p:spPr>
        <p:txBody>
          <a:bodyPr>
            <a:noAutofit/>
          </a:bodyPr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None/>
            </a:pPr>
            <a:r>
              <a:rPr lang="fr-FR" sz="2133" b="1">
                <a:solidFill>
                  <a:srgbClr val="0B3F6F"/>
                </a:solidFill>
                <a:latin typeface="Poppins" pitchFamily="2" charset="77"/>
                <a:cs typeface="Poppins" pitchFamily="2" charset="77"/>
              </a:rPr>
              <a:t>L’ÉTINCELLE DE VIE</a:t>
            </a:r>
          </a:p>
          <a:p>
            <a:pPr marL="0" indent="0" algn="ctr">
              <a:buNone/>
            </a:pPr>
            <a:endParaRPr lang="fr-FR" b="1">
              <a:solidFill>
                <a:srgbClr val="0B3F6F"/>
              </a:solidFill>
              <a:latin typeface="Monotype Corsiva" pitchFamily="66" charset="0"/>
              <a:cs typeface="Lucida Sans Unicode" pitchFamily="34" charset="0"/>
            </a:endParaRPr>
          </a:p>
        </p:txBody>
      </p:sp>
      <p:sp>
        <p:nvSpPr>
          <p:cNvPr id="13" name="TextBox 1">
            <a:extLst>
              <a:ext uri="{FF2B5EF4-FFF2-40B4-BE49-F238E27FC236}">
                <a16:creationId xmlns:a16="http://schemas.microsoft.com/office/drawing/2014/main" id="{413BD7BE-EE49-6946-B1D2-F415C7A237B0}"/>
              </a:ext>
            </a:extLst>
          </p:cNvPr>
          <p:cNvSpPr txBox="1"/>
          <p:nvPr/>
        </p:nvSpPr>
        <p:spPr>
          <a:xfrm>
            <a:off x="3630305" y="374795"/>
            <a:ext cx="5366361" cy="5027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NUTRITION CELLULAIRE</a:t>
            </a:r>
          </a:p>
        </p:txBody>
      </p:sp>
      <p:pic>
        <p:nvPicPr>
          <p:cNvPr id="16" name="Image 15">
            <a:extLst>
              <a:ext uri="{FF2B5EF4-FFF2-40B4-BE49-F238E27FC236}">
                <a16:creationId xmlns:a16="http://schemas.microsoft.com/office/drawing/2014/main" id="{39EA31F2-DAC8-BA4C-B600-D19B502B84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61698" y="0"/>
            <a:ext cx="3958677" cy="3958677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7B74FF3B-775C-7E48-9BA5-F3760E8760C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005" y="169612"/>
            <a:ext cx="1897959" cy="943849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9DD9BA2E-91B0-B8A2-1DC6-9C279B4E70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1163" y="1113461"/>
            <a:ext cx="3849356" cy="1409847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407EFC86-DB9A-99C7-D513-9C4B7D0E5F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631" y="4829451"/>
            <a:ext cx="2800416" cy="1063620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488071BD-2A09-EFCD-F44D-A7E4D420E6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7912" y="5588234"/>
            <a:ext cx="2800416" cy="1063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594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switch dir="r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contenu 2">
            <a:extLst>
              <a:ext uri="{FF2B5EF4-FFF2-40B4-BE49-F238E27FC236}">
                <a16:creationId xmlns:a16="http://schemas.microsoft.com/office/drawing/2014/main" id="{97DBC89F-9F07-B94B-42B7-A6E5415508A0}"/>
              </a:ext>
            </a:extLst>
          </p:cNvPr>
          <p:cNvSpPr txBox="1">
            <a:spLocks/>
          </p:cNvSpPr>
          <p:nvPr/>
        </p:nvSpPr>
        <p:spPr>
          <a:xfrm>
            <a:off x="6684345" y="1693694"/>
            <a:ext cx="5233475" cy="3631841"/>
          </a:xfrm>
          <a:prstGeom prst="rect">
            <a:avLst/>
          </a:prstGeom>
        </p:spPr>
        <p:txBody>
          <a:bodyPr vert="horz" anchor="b">
            <a:noAutofit/>
          </a:bodyPr>
          <a:lstStyle/>
          <a:p>
            <a:pPr defTabSz="1219170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r>
              <a:rPr lang="fr-FR" sz="2133" b="1" dirty="0">
                <a:solidFill>
                  <a:srgbClr val="0070C0"/>
                </a:solidFill>
                <a:latin typeface="Arial Black" pitchFamily="34" charset="0"/>
              </a:rPr>
              <a:t>RIZ BRUN ORGANIQUE</a:t>
            </a:r>
          </a:p>
          <a:p>
            <a:pPr algn="just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endParaRPr lang="fr-FR" sz="14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endParaRPr lang="fr-FR" sz="8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r>
              <a:rPr lang="fr-FR" sz="2133" b="1" dirty="0">
                <a:solidFill>
                  <a:srgbClr val="0070C0"/>
                </a:solidFill>
                <a:latin typeface="Arial Black" pitchFamily="34" charset="0"/>
              </a:rPr>
              <a:t>PAS DE PRODUITS CHIMIQUES ET TOXIQUES</a:t>
            </a:r>
          </a:p>
          <a:p>
            <a:pPr algn="just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endParaRPr lang="fr-FR" sz="1867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r>
              <a:rPr lang="fr-FR" sz="2133" b="1" dirty="0">
                <a:solidFill>
                  <a:srgbClr val="0070C0"/>
                </a:solidFill>
                <a:latin typeface="Arial Black" pitchFamily="34" charset="0"/>
              </a:rPr>
              <a:t>NANOTECHNOLOGIE</a:t>
            </a:r>
          </a:p>
          <a:p>
            <a:pPr algn="just"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endParaRPr lang="fr-FR" sz="2133" b="1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B90D8D52-2D13-0F44-BF96-E0C1FD1E73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581" y="1532466"/>
            <a:ext cx="5713017" cy="3793069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99DF8D51-6F3C-D249-97F0-557447982A2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580" y="5151325"/>
            <a:ext cx="1770145" cy="1321708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3A914A25-DE90-3891-D659-96A0526084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183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CFC9DD2F-8F0C-361C-2023-9D85EF7DC5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8563A61C-8120-3179-0F32-3AC5AF8AA61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4B56F61F-D4B3-EB42-B336-9FD462398638}"/>
              </a:ext>
            </a:extLst>
          </p:cNvPr>
          <p:cNvSpPr txBox="1"/>
          <p:nvPr/>
        </p:nvSpPr>
        <p:spPr>
          <a:xfrm>
            <a:off x="438778" y="213295"/>
            <a:ext cx="744024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ALPHAMETA: </a:t>
            </a:r>
          </a:p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NUTRITION CELLULAIRE</a:t>
            </a:r>
          </a:p>
        </p:txBody>
      </p:sp>
      <p:sp>
        <p:nvSpPr>
          <p:cNvPr id="16" name="Freeform 39">
            <a:extLst>
              <a:ext uri="{FF2B5EF4-FFF2-40B4-BE49-F238E27FC236}">
                <a16:creationId xmlns:a16="http://schemas.microsoft.com/office/drawing/2014/main" id="{981577AB-40DC-6B45-BB71-404B564E4561}"/>
              </a:ext>
            </a:extLst>
          </p:cNvPr>
          <p:cNvSpPr/>
          <p:nvPr/>
        </p:nvSpPr>
        <p:spPr>
          <a:xfrm rot="14400000" flipH="1" flipV="1">
            <a:off x="6259407" y="2727181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7" name="Freeform 42">
            <a:extLst>
              <a:ext uri="{FF2B5EF4-FFF2-40B4-BE49-F238E27FC236}">
                <a16:creationId xmlns:a16="http://schemas.microsoft.com/office/drawing/2014/main" id="{E3A2C37C-44E7-6740-8650-71C66283EC00}"/>
              </a:ext>
            </a:extLst>
          </p:cNvPr>
          <p:cNvSpPr/>
          <p:nvPr/>
        </p:nvSpPr>
        <p:spPr>
          <a:xfrm rot="14400000" flipH="1" flipV="1">
            <a:off x="6262322" y="457769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8" name="Freeform 41">
            <a:extLst>
              <a:ext uri="{FF2B5EF4-FFF2-40B4-BE49-F238E27FC236}">
                <a16:creationId xmlns:a16="http://schemas.microsoft.com/office/drawing/2014/main" id="{144892EE-47F6-9046-A268-9FEE236FCC86}"/>
              </a:ext>
            </a:extLst>
          </p:cNvPr>
          <p:cNvSpPr/>
          <p:nvPr/>
        </p:nvSpPr>
        <p:spPr>
          <a:xfrm rot="14400000" flipH="1" flipV="1">
            <a:off x="6267733" y="350542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pic>
        <p:nvPicPr>
          <p:cNvPr id="21" name="Image 20">
            <a:extLst>
              <a:ext uri="{FF2B5EF4-FFF2-40B4-BE49-F238E27FC236}">
                <a16:creationId xmlns:a16="http://schemas.microsoft.com/office/drawing/2014/main" id="{34E50E2D-94EC-4A40-8831-2D38DF252AFB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80616" y="5151322"/>
            <a:ext cx="1995032" cy="1321711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D52BA3F1-C206-3B41-8917-22D38DAAB8BB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69933" y="5177620"/>
            <a:ext cx="1954688" cy="1265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6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16" grpId="0" animBg="1"/>
      <p:bldP spid="17" grpId="0" animBg="1"/>
      <p:bldP spid="1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EBBA20E5-97DC-EFA9-A448-64EFC7DD91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1" y="0"/>
            <a:ext cx="12191999" cy="6858000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12D710FA-0611-AB6E-5C8E-0E83F3CD29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4" y="-16516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5D40161A-91C0-A8DE-C5C5-0723E0678C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78492A1B-8423-3962-64AA-2BFABC412E5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6" name="Espace réservé du contenu 2">
            <a:extLst>
              <a:ext uri="{FF2B5EF4-FFF2-40B4-BE49-F238E27FC236}">
                <a16:creationId xmlns:a16="http://schemas.microsoft.com/office/drawing/2014/main" id="{FDADDEEB-93D4-47A2-E2F1-9216137D3D07}"/>
              </a:ext>
            </a:extLst>
          </p:cNvPr>
          <p:cNvSpPr txBox="1">
            <a:spLocks/>
          </p:cNvSpPr>
          <p:nvPr/>
        </p:nvSpPr>
        <p:spPr>
          <a:xfrm>
            <a:off x="5398833" y="2963004"/>
            <a:ext cx="6961655" cy="3564187"/>
          </a:xfrm>
          <a:prstGeom prst="rect">
            <a:avLst/>
          </a:prstGeom>
        </p:spPr>
        <p:txBody>
          <a:bodyPr vert="horz" anchor="b">
            <a:noAutofit/>
          </a:bodyPr>
          <a:lstStyle/>
          <a:p>
            <a:pPr defTabSz="1219170"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r>
              <a:rPr lang="fr-FR" sz="2133" dirty="0">
                <a:solidFill>
                  <a:srgbClr val="0070C0"/>
                </a:solidFill>
                <a:latin typeface="Arial Black" pitchFamily="34" charset="0"/>
              </a:rPr>
              <a:t>FAVORISE LA PRODUCTION D’ENZYMES </a:t>
            </a:r>
          </a:p>
          <a:p>
            <a:pPr defTabSz="1219170"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r>
              <a:rPr lang="fr-FR" sz="2133" dirty="0">
                <a:solidFill>
                  <a:srgbClr val="0070C0"/>
                </a:solidFill>
                <a:latin typeface="Arial Black" pitchFamily="34" charset="0"/>
              </a:rPr>
              <a:t>ET D’ÉNERGIE </a:t>
            </a:r>
          </a:p>
          <a:p>
            <a:pPr defTabSz="1219170"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endParaRPr lang="fr-FR" sz="1600" i="1" dirty="0">
              <a:solidFill>
                <a:srgbClr val="0070C0"/>
              </a:solidFill>
              <a:latin typeface="Arial Black" pitchFamily="34" charset="0"/>
            </a:endParaRPr>
          </a:p>
          <a:p>
            <a:pPr defTabSz="1219170"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r>
              <a:rPr lang="fr-FR" sz="2133" dirty="0">
                <a:solidFill>
                  <a:srgbClr val="0070C0"/>
                </a:solidFill>
                <a:latin typeface="Arial Black" pitchFamily="34" charset="0"/>
              </a:rPr>
              <a:t>REGÉNÈRE LES CELLULES &amp; BOOSTE L’IMMUNITÉ</a:t>
            </a:r>
          </a:p>
          <a:p>
            <a:pPr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endParaRPr lang="fr-FR" sz="1600" i="1" dirty="0">
              <a:solidFill>
                <a:srgbClr val="0070C0"/>
              </a:solidFill>
              <a:latin typeface="Arial Black" pitchFamily="34" charset="0"/>
            </a:endParaRPr>
          </a:p>
          <a:p>
            <a:pPr defTabSz="1219170"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r>
              <a:rPr lang="fr-FR" sz="2133" dirty="0">
                <a:solidFill>
                  <a:srgbClr val="0070C0"/>
                </a:solidFill>
                <a:latin typeface="Arial Black" pitchFamily="34" charset="0"/>
              </a:rPr>
              <a:t>AMÉLIORE LE MÉTABOLISME CELLULAIRE (DÉTOXIFICATION, RESTAURATION, REGÉNÉRATION ET PROTECTION)</a:t>
            </a:r>
          </a:p>
          <a:p>
            <a:pPr defTabSz="1219170">
              <a:spcBef>
                <a:spcPct val="20000"/>
              </a:spcBef>
              <a:buClr>
                <a:srgbClr val="FF0000"/>
              </a:buClr>
              <a:buSzPct val="70000"/>
              <a:buFont typeface="Arial" pitchFamily="34" charset="0"/>
              <a:buChar char="•"/>
              <a:defRPr/>
            </a:pPr>
            <a:endParaRPr lang="fr-FR" sz="2133" dirty="0">
              <a:solidFill>
                <a:srgbClr val="0070C0"/>
              </a:solidFill>
              <a:latin typeface="Arial Black" pitchFamily="34" charset="0"/>
            </a:endParaRPr>
          </a:p>
          <a:p>
            <a:pPr defTabSz="1219170">
              <a:spcBef>
                <a:spcPct val="20000"/>
              </a:spcBef>
              <a:buClr>
                <a:srgbClr val="FF0000"/>
              </a:buClr>
              <a:buSzPct val="70000"/>
              <a:buFont typeface="Arial" pitchFamily="34" charset="0"/>
              <a:buChar char="•"/>
              <a:defRPr/>
            </a:pPr>
            <a:endParaRPr lang="fr-FR" sz="2133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11" name="TextBox 1">
            <a:extLst>
              <a:ext uri="{FF2B5EF4-FFF2-40B4-BE49-F238E27FC236}">
                <a16:creationId xmlns:a16="http://schemas.microsoft.com/office/drawing/2014/main" id="{268BA917-F097-B141-B2E5-CC7B8BD7943E}"/>
              </a:ext>
            </a:extLst>
          </p:cNvPr>
          <p:cNvSpPr txBox="1"/>
          <p:nvPr/>
        </p:nvSpPr>
        <p:spPr>
          <a:xfrm>
            <a:off x="447216" y="354013"/>
            <a:ext cx="8676904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LES BÉNÉFICES DU ALPHAMÉTA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00EC5951-09AC-074D-B327-26561558584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329" y="2442095"/>
            <a:ext cx="4704339" cy="3055603"/>
          </a:xfrm>
          <a:prstGeom prst="rect">
            <a:avLst/>
          </a:prstGeom>
        </p:spPr>
      </p:pic>
      <p:sp>
        <p:nvSpPr>
          <p:cNvPr id="14" name="Freeform 42">
            <a:extLst>
              <a:ext uri="{FF2B5EF4-FFF2-40B4-BE49-F238E27FC236}">
                <a16:creationId xmlns:a16="http://schemas.microsoft.com/office/drawing/2014/main" id="{669CB79C-A915-9844-A665-5A4614E548D5}"/>
              </a:ext>
            </a:extLst>
          </p:cNvPr>
          <p:cNvSpPr/>
          <p:nvPr/>
        </p:nvSpPr>
        <p:spPr>
          <a:xfrm rot="14400000" flipH="1" flipV="1">
            <a:off x="4983671" y="3507523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5" name="Freeform 41">
            <a:extLst>
              <a:ext uri="{FF2B5EF4-FFF2-40B4-BE49-F238E27FC236}">
                <a16:creationId xmlns:a16="http://schemas.microsoft.com/office/drawing/2014/main" id="{B8D130BE-0619-674C-B1F1-5DDE6128F57D}"/>
              </a:ext>
            </a:extLst>
          </p:cNvPr>
          <p:cNvSpPr/>
          <p:nvPr/>
        </p:nvSpPr>
        <p:spPr>
          <a:xfrm rot="14400000" flipH="1" flipV="1">
            <a:off x="4986602" y="2377801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6" name="Freeform 42">
            <a:extLst>
              <a:ext uri="{FF2B5EF4-FFF2-40B4-BE49-F238E27FC236}">
                <a16:creationId xmlns:a16="http://schemas.microsoft.com/office/drawing/2014/main" id="{0EAF6325-B8FE-DD4E-B740-49C74E653B41}"/>
              </a:ext>
            </a:extLst>
          </p:cNvPr>
          <p:cNvSpPr/>
          <p:nvPr/>
        </p:nvSpPr>
        <p:spPr>
          <a:xfrm rot="14400000" flipH="1" flipV="1">
            <a:off x="4989718" y="4628491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9" name="Freeform 42">
            <a:extLst>
              <a:ext uri="{FF2B5EF4-FFF2-40B4-BE49-F238E27FC236}">
                <a16:creationId xmlns:a16="http://schemas.microsoft.com/office/drawing/2014/main" id="{F80163C1-F235-4DC3-F3B1-B2BD008E9700}"/>
              </a:ext>
            </a:extLst>
          </p:cNvPr>
          <p:cNvSpPr/>
          <p:nvPr/>
        </p:nvSpPr>
        <p:spPr>
          <a:xfrm rot="14400000" flipH="1" flipV="1">
            <a:off x="4989717" y="573685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0" name="Espace réservé du contenu 2">
            <a:extLst>
              <a:ext uri="{FF2B5EF4-FFF2-40B4-BE49-F238E27FC236}">
                <a16:creationId xmlns:a16="http://schemas.microsoft.com/office/drawing/2014/main" id="{96C3B1A3-18CE-0639-F824-2889B1329F86}"/>
              </a:ext>
            </a:extLst>
          </p:cNvPr>
          <p:cNvSpPr txBox="1">
            <a:spLocks/>
          </p:cNvSpPr>
          <p:nvPr/>
        </p:nvSpPr>
        <p:spPr>
          <a:xfrm>
            <a:off x="5314589" y="5912497"/>
            <a:ext cx="6434067" cy="518553"/>
          </a:xfrm>
          <a:prstGeom prst="rect">
            <a:avLst/>
          </a:prstGeom>
        </p:spPr>
        <p:txBody>
          <a:bodyPr vert="horz" anchor="b">
            <a:noAutofit/>
          </a:bodyPr>
          <a:lstStyle/>
          <a:p>
            <a:pPr>
              <a:spcAft>
                <a:spcPts val="800"/>
              </a:spcAft>
              <a:buClr>
                <a:srgbClr val="0033CC"/>
              </a:buClr>
              <a:buSzPct val="105000"/>
              <a:defRPr/>
            </a:pPr>
            <a:r>
              <a:rPr lang="fr-FR" sz="2133" dirty="0">
                <a:solidFill>
                  <a:srgbClr val="0070C0"/>
                </a:solidFill>
                <a:latin typeface="Arial Black" pitchFamily="34" charset="0"/>
              </a:rPr>
              <a:t>BOOSTE L’AUTOPHAGIE PENDANT LE JEÛNE INTERMITANT</a:t>
            </a:r>
          </a:p>
        </p:txBody>
      </p:sp>
    </p:spTree>
    <p:extLst>
      <p:ext uri="{BB962C8B-B14F-4D97-AF65-F5344CB8AC3E}">
        <p14:creationId xmlns:p14="http://schemas.microsoft.com/office/powerpoint/2010/main" val="3754983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5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50" decel="100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50" decel="100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450" decel="100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14" grpId="0" animBg="1"/>
      <p:bldP spid="15" grpId="0" animBg="1"/>
      <p:bldP spid="16" grpId="0" animBg="1"/>
      <p:bldP spid="9" grpId="0" animBg="1"/>
      <p:bldP spid="10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EBBA20E5-97DC-EFA9-A448-64EFC7DD91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73489" y="1347214"/>
            <a:ext cx="12083639" cy="5510785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AD689EFD-5DD1-609C-B415-300A9987E8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95CE4F71-4991-70B1-5926-37AC01D5FF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06B20E4A-1B63-ED4C-60A0-85806146563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1" name="TextBox 1">
            <a:extLst>
              <a:ext uri="{FF2B5EF4-FFF2-40B4-BE49-F238E27FC236}">
                <a16:creationId xmlns:a16="http://schemas.microsoft.com/office/drawing/2014/main" id="{268BA917-F097-B141-B2E5-CC7B8BD7943E}"/>
              </a:ext>
            </a:extLst>
          </p:cNvPr>
          <p:cNvSpPr txBox="1"/>
          <p:nvPr/>
        </p:nvSpPr>
        <p:spPr>
          <a:xfrm>
            <a:off x="179824" y="378843"/>
            <a:ext cx="886125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CONSOMMATION RECOMMANDÉE</a:t>
            </a:r>
          </a:p>
        </p:txBody>
      </p:sp>
      <p:sp>
        <p:nvSpPr>
          <p:cNvPr id="14" name="Freeform 42">
            <a:extLst>
              <a:ext uri="{FF2B5EF4-FFF2-40B4-BE49-F238E27FC236}">
                <a16:creationId xmlns:a16="http://schemas.microsoft.com/office/drawing/2014/main" id="{669CB79C-A915-9844-A665-5A4614E548D5}"/>
              </a:ext>
            </a:extLst>
          </p:cNvPr>
          <p:cNvSpPr/>
          <p:nvPr/>
        </p:nvSpPr>
        <p:spPr>
          <a:xfrm rot="14400000" flipH="1" flipV="1">
            <a:off x="4946337" y="3446282"/>
            <a:ext cx="261887" cy="272572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rgbClr val="0070C0"/>
              </a:solidFill>
              <a:latin typeface="Poppins" panose="00000500000000000000" pitchFamily="2" charset="0"/>
            </a:endParaRPr>
          </a:p>
        </p:txBody>
      </p:sp>
      <p:sp>
        <p:nvSpPr>
          <p:cNvPr id="15" name="Freeform 41">
            <a:extLst>
              <a:ext uri="{FF2B5EF4-FFF2-40B4-BE49-F238E27FC236}">
                <a16:creationId xmlns:a16="http://schemas.microsoft.com/office/drawing/2014/main" id="{B8D130BE-0619-674C-B1F1-5DDE6128F57D}"/>
              </a:ext>
            </a:extLst>
          </p:cNvPr>
          <p:cNvSpPr/>
          <p:nvPr/>
        </p:nvSpPr>
        <p:spPr>
          <a:xfrm rot="14400000" flipH="1" flipV="1">
            <a:off x="4935013" y="224421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rgbClr val="0070C0"/>
              </a:solidFill>
              <a:latin typeface="Poppins" panose="00000500000000000000" pitchFamily="2" charset="0"/>
            </a:endParaRPr>
          </a:p>
        </p:txBody>
      </p:sp>
      <p:sp>
        <p:nvSpPr>
          <p:cNvPr id="16" name="Freeform 42">
            <a:extLst>
              <a:ext uri="{FF2B5EF4-FFF2-40B4-BE49-F238E27FC236}">
                <a16:creationId xmlns:a16="http://schemas.microsoft.com/office/drawing/2014/main" id="{0EAF6325-B8FE-DD4E-B740-49C74E653B41}"/>
              </a:ext>
            </a:extLst>
          </p:cNvPr>
          <p:cNvSpPr/>
          <p:nvPr/>
        </p:nvSpPr>
        <p:spPr>
          <a:xfrm rot="14400000" flipH="1" flipV="1">
            <a:off x="4935010" y="4796629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rgbClr val="0070C0"/>
              </a:solidFill>
              <a:latin typeface="Poppins" panose="00000500000000000000" pitchFamily="2" charset="0"/>
            </a:endParaRPr>
          </a:p>
        </p:txBody>
      </p:sp>
      <p:sp>
        <p:nvSpPr>
          <p:cNvPr id="19" name="Rectangle 1">
            <a:extLst>
              <a:ext uri="{FF2B5EF4-FFF2-40B4-BE49-F238E27FC236}">
                <a16:creationId xmlns:a16="http://schemas.microsoft.com/office/drawing/2014/main" id="{A049A5F6-288E-C542-AE37-31DDF50430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3103" y="2173554"/>
            <a:ext cx="7039285" cy="379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altLang="zh-CN" sz="1867" b="1">
                <a:solidFill>
                  <a:srgbClr val="0070C0"/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VERSER 1 SACHET DANS 300ML - 1L D'EAU</a:t>
            </a:r>
          </a:p>
        </p:txBody>
      </p:sp>
      <p:sp>
        <p:nvSpPr>
          <p:cNvPr id="21" name="Rectangle 1">
            <a:extLst>
              <a:ext uri="{FF2B5EF4-FFF2-40B4-BE49-F238E27FC236}">
                <a16:creationId xmlns:a16="http://schemas.microsoft.com/office/drawing/2014/main" id="{B5E961C4-B651-F24A-9B4F-F202AE52BE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3103" y="3371919"/>
            <a:ext cx="6120821" cy="666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altLang="zh-CN" sz="1867" b="1">
                <a:solidFill>
                  <a:srgbClr val="0070C0"/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3 FOIS PAR JOUR AVANT LES REPAS, PENDANT AU MOINS 3 MOIS</a:t>
            </a:r>
          </a:p>
        </p:txBody>
      </p:sp>
      <p:sp>
        <p:nvSpPr>
          <p:cNvPr id="22" name="Rectangle 1">
            <a:extLst>
              <a:ext uri="{FF2B5EF4-FFF2-40B4-BE49-F238E27FC236}">
                <a16:creationId xmlns:a16="http://schemas.microsoft.com/office/drawing/2014/main" id="{A811EB49-4E56-6C4D-BD32-E7D7FF8543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3103" y="4640569"/>
            <a:ext cx="6120821" cy="892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867" b="1">
                <a:solidFill>
                  <a:srgbClr val="0070C0"/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1-2 FOIS PAR JOUR POUR LA MAINTENANCE</a:t>
            </a:r>
          </a:p>
          <a:p>
            <a:endParaRPr lang="en-US" altLang="zh-CN" sz="2400">
              <a:solidFill>
                <a:srgbClr val="0070C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pic>
        <p:nvPicPr>
          <p:cNvPr id="2" name="图片 3" descr="图片 3">
            <a:extLst>
              <a:ext uri="{FF2B5EF4-FFF2-40B4-BE49-F238E27FC236}">
                <a16:creationId xmlns:a16="http://schemas.microsoft.com/office/drawing/2014/main" id="{8F46D5A7-FF52-059A-7F80-1D47A7F23D0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7890" y="2253741"/>
            <a:ext cx="4679817" cy="3519027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68107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9" grpId="0"/>
      <p:bldP spid="21" grpId="0"/>
      <p:bldP spid="2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 10">
            <a:extLst>
              <a:ext uri="{FF2B5EF4-FFF2-40B4-BE49-F238E27FC236}">
                <a16:creationId xmlns:a16="http://schemas.microsoft.com/office/drawing/2014/main" id="{3F5F1E9A-D596-8C9A-974E-EB678024262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59D52121-DCAE-A158-2456-B1E010EBD041}"/>
              </a:ext>
            </a:extLst>
          </p:cNvPr>
          <p:cNvSpPr txBox="1"/>
          <p:nvPr/>
        </p:nvSpPr>
        <p:spPr>
          <a:xfrm>
            <a:off x="7701362" y="5560932"/>
            <a:ext cx="4299652" cy="4205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2133">
                <a:solidFill>
                  <a:srgbClr val="0070C0"/>
                </a:solidFill>
                <a:latin typeface="Arial Black" pitchFamily="34" charset="0"/>
              </a:rPr>
              <a:t>CERTIFICATION</a:t>
            </a:r>
            <a:r>
              <a:rPr lang="fr-FR" sz="2133" b="1">
                <a:solidFill>
                  <a:srgbClr val="0070C0"/>
                </a:solidFill>
                <a:latin typeface="Arial Black" pitchFamily="34" charset="0"/>
              </a:rPr>
              <a:t> HALAL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02CC4622-4467-ECA5-EE12-5471662E9C3A}"/>
              </a:ext>
            </a:extLst>
          </p:cNvPr>
          <p:cNvSpPr txBox="1"/>
          <p:nvPr/>
        </p:nvSpPr>
        <p:spPr>
          <a:xfrm>
            <a:off x="516997" y="5551764"/>
            <a:ext cx="6822716" cy="4205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2133" dirty="0">
                <a:solidFill>
                  <a:srgbClr val="0070C0"/>
                </a:solidFill>
                <a:latin typeface="Arial Black" pitchFamily="34" charset="0"/>
              </a:rPr>
              <a:t>CERTIFICATIONS UNION EUROPÉENNE</a:t>
            </a:r>
          </a:p>
        </p:txBody>
      </p:sp>
      <p:pic>
        <p:nvPicPr>
          <p:cNvPr id="7" name="Picture 3" descr="H:\NEW DATA JM 2017\Africa Tools非洲營銷工具\JM Product\Certificate\AlphaMeta\EU Organic Certificate 2014-1.jpg">
            <a:extLst>
              <a:ext uri="{FF2B5EF4-FFF2-40B4-BE49-F238E27FC236}">
                <a16:creationId xmlns:a16="http://schemas.microsoft.com/office/drawing/2014/main" id="{0278534D-72CA-A9A3-A36F-1FC9671438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6698" y="1852341"/>
            <a:ext cx="2513237" cy="353968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Picture 4" descr="H:\NEW DATA JM 2017\Africa Tools非洲營銷工具\JM Product\Certificate\AlphaMeta\EU Organic Certificate 2014-2.jpg">
            <a:extLst>
              <a:ext uri="{FF2B5EF4-FFF2-40B4-BE49-F238E27FC236}">
                <a16:creationId xmlns:a16="http://schemas.microsoft.com/office/drawing/2014/main" id="{EC3DC398-18C4-6B2D-6D1B-C52E443538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83559" y="1762830"/>
            <a:ext cx="2532619" cy="358570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Picture 5" descr="H:\NEW DATA JM 2017\Africa Tools非洲營銷工具\JM Product\Certificate\AlphaMeta\Halal Cert Dec 2015- Nov 2017.jpg">
            <a:extLst>
              <a:ext uri="{FF2B5EF4-FFF2-40B4-BE49-F238E27FC236}">
                <a16:creationId xmlns:a16="http://schemas.microsoft.com/office/drawing/2014/main" id="{38093B04-BA18-89FC-4286-697755CFF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14174" y="1784827"/>
            <a:ext cx="2474513" cy="347514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9880665-EAC3-F6E1-A862-F3608E4631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5A99DEA4-27F9-E5CB-43CF-F5D1BD4AFAA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5" name="ZoneTexte 16">
            <a:extLst>
              <a:ext uri="{FF2B5EF4-FFF2-40B4-BE49-F238E27FC236}">
                <a16:creationId xmlns:a16="http://schemas.microsoft.com/office/drawing/2014/main" id="{2887FD45-F83D-689D-6CC8-F33BEA7540A3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93C76214-1DB2-3446-A72C-56375AAAEA59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3323" y="137735"/>
            <a:ext cx="1959987" cy="97469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785135-9E05-89D7-D06C-FCD663D23A3F}"/>
              </a:ext>
            </a:extLst>
          </p:cNvPr>
          <p:cNvSpPr txBox="1"/>
          <p:nvPr/>
        </p:nvSpPr>
        <p:spPr>
          <a:xfrm>
            <a:off x="2776988" y="382425"/>
            <a:ext cx="4470209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</a:p>
        </p:txBody>
      </p:sp>
    </p:spTree>
    <p:extLst>
      <p:ext uri="{BB962C8B-B14F-4D97-AF65-F5344CB8AC3E}">
        <p14:creationId xmlns:p14="http://schemas.microsoft.com/office/powerpoint/2010/main" val="1740751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 14">
            <a:extLst>
              <a:ext uri="{FF2B5EF4-FFF2-40B4-BE49-F238E27FC236}">
                <a16:creationId xmlns:a16="http://schemas.microsoft.com/office/drawing/2014/main" id="{F03D0D2D-4EA5-C585-C065-1CD7EAFFA66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42C0A4D4-B98B-4A80-5D81-90BA8C117871}"/>
              </a:ext>
            </a:extLst>
          </p:cNvPr>
          <p:cNvSpPr txBox="1"/>
          <p:nvPr/>
        </p:nvSpPr>
        <p:spPr>
          <a:xfrm>
            <a:off x="501200" y="5723284"/>
            <a:ext cx="5974323" cy="4205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2133" b="1" dirty="0">
                <a:solidFill>
                  <a:srgbClr val="0070C0"/>
                </a:solidFill>
                <a:latin typeface="Arial Black" pitchFamily="34" charset="0"/>
              </a:rPr>
              <a:t>CERTIFICATIONS  ETATS-UNIS</a:t>
            </a:r>
          </a:p>
        </p:txBody>
      </p:sp>
      <p:pic>
        <p:nvPicPr>
          <p:cNvPr id="12" name="Picture 2" descr="H:\NEW DATA JM 2017\Africa Tools非洲營銷工具\JM Product\Certificate\AlphaMeta\USA Organic Certificate 2014-1.jpg">
            <a:extLst>
              <a:ext uri="{FF2B5EF4-FFF2-40B4-BE49-F238E27FC236}">
                <a16:creationId xmlns:a16="http://schemas.microsoft.com/office/drawing/2014/main" id="{69F75A80-F263-C5C5-3761-DB61B3595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5365" y="1584691"/>
            <a:ext cx="2819416" cy="397090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3" name="Picture 3" descr="H:\NEW DATA JM 2017\Africa Tools非洲營銷工具\JM Product\Certificate\AlphaMeta\USA Organic Certificate 2014-2.jpg">
            <a:extLst>
              <a:ext uri="{FF2B5EF4-FFF2-40B4-BE49-F238E27FC236}">
                <a16:creationId xmlns:a16="http://schemas.microsoft.com/office/drawing/2014/main" id="{9A6F480B-35D7-A282-E4BC-18CDE9863F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71264" y="1614241"/>
            <a:ext cx="2851331" cy="402259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" name="Picture 4" descr="H:\NEW DATA JM 2017\Africa Tools非洲營銷工具\JM Product\Certificate\AlphaMeta\Macrofood JM EU Certificate 24770 from  2015-03-26_print.jpg">
            <a:extLst>
              <a:ext uri="{FF2B5EF4-FFF2-40B4-BE49-F238E27FC236}">
                <a16:creationId xmlns:a16="http://schemas.microsoft.com/office/drawing/2014/main" id="{5477D49B-33C6-2733-D76F-63DF8DF593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016762" y="1538689"/>
            <a:ext cx="2759141" cy="389951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2498D147-9C2C-C750-7E3E-1A42B721AD88}"/>
              </a:ext>
            </a:extLst>
          </p:cNvPr>
          <p:cNvSpPr txBox="1"/>
          <p:nvPr/>
        </p:nvSpPr>
        <p:spPr>
          <a:xfrm>
            <a:off x="6477749" y="5651053"/>
            <a:ext cx="6169616" cy="4205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2133" b="1">
                <a:solidFill>
                  <a:srgbClr val="0070C0"/>
                </a:solidFill>
                <a:latin typeface="Arial Black" pitchFamily="34" charset="0"/>
              </a:rPr>
              <a:t>CERTIFICATION ALIMENTAIRE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BD4FCB17-D172-C310-234E-018702AC86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7CB17B38-21F4-5230-868F-F0BF30DDBD0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D610477E-FF55-DFF5-FB79-697E002D807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6321F2-A483-3678-774E-8278B381829A}"/>
              </a:ext>
            </a:extLst>
          </p:cNvPr>
          <p:cNvSpPr txBox="1"/>
          <p:nvPr/>
        </p:nvSpPr>
        <p:spPr>
          <a:xfrm>
            <a:off x="2776988" y="382425"/>
            <a:ext cx="4470209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37A02529-8DA4-87C8-F92A-E884708A4E55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3323" y="137735"/>
            <a:ext cx="1959987" cy="974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988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B7295DBC-7087-CD5F-97F3-51E5D5EF2D2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96724962-1CFE-5437-3EBF-373C323B1C2C}"/>
              </a:ext>
            </a:extLst>
          </p:cNvPr>
          <p:cNvSpPr txBox="1"/>
          <p:nvPr/>
        </p:nvSpPr>
        <p:spPr>
          <a:xfrm>
            <a:off x="3931977" y="6061681"/>
            <a:ext cx="4095159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fr-FR" sz="2400" b="1" dirty="0">
                <a:solidFill>
                  <a:srgbClr val="0070C0"/>
                </a:solidFill>
                <a:latin typeface="Arial Black" pitchFamily="34" charset="0"/>
              </a:rPr>
              <a:t>CERTIFICATIONS SGS</a:t>
            </a:r>
          </a:p>
        </p:txBody>
      </p:sp>
      <p:pic>
        <p:nvPicPr>
          <p:cNvPr id="6" name="Picture 2" descr="H:\NEW DATA JM 2017\Africa Tools非洲營銷工具\JM Product\Certificate\AlphaMeta\SGS Certification 1.jpg">
            <a:extLst>
              <a:ext uri="{FF2B5EF4-FFF2-40B4-BE49-F238E27FC236}">
                <a16:creationId xmlns:a16="http://schemas.microsoft.com/office/drawing/2014/main" id="{7CB754FC-3E23-87AE-05AB-71E735AD7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8504" y="1860882"/>
            <a:ext cx="2844552" cy="402311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Picture 3" descr="H:\NEW DATA JM 2017\Africa Tools非洲營銷工具\JM Product\Certificate\AlphaMeta\SGS Certification 2.jpg">
            <a:extLst>
              <a:ext uri="{FF2B5EF4-FFF2-40B4-BE49-F238E27FC236}">
                <a16:creationId xmlns:a16="http://schemas.microsoft.com/office/drawing/2014/main" id="{FB571B01-809B-DFBD-FF22-F72CC49D84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15285" y="1898040"/>
            <a:ext cx="2728545" cy="385904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Picture 4" descr="H:\NEW DATA JM 2017\Africa Tools非洲營銷工具\JM Product\Certificate\AlphaMeta\SGS Certification 3.jpg">
            <a:extLst>
              <a:ext uri="{FF2B5EF4-FFF2-40B4-BE49-F238E27FC236}">
                <a16:creationId xmlns:a16="http://schemas.microsoft.com/office/drawing/2014/main" id="{8EC467B5-4DC0-4726-FA1A-650A1DBBA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60892" y="1898039"/>
            <a:ext cx="2773381" cy="392245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3AB0187B-5B67-C2A0-8258-D6558B42120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8182F5FF-5A21-458F-99AA-95344940FB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5" name="ZoneTexte 16">
            <a:extLst>
              <a:ext uri="{FF2B5EF4-FFF2-40B4-BE49-F238E27FC236}">
                <a16:creationId xmlns:a16="http://schemas.microsoft.com/office/drawing/2014/main" id="{1F44B886-D776-3A27-270E-39713D52560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CF4554-105C-DBD9-7EA1-2A3E9CCC6959}"/>
              </a:ext>
            </a:extLst>
          </p:cNvPr>
          <p:cNvSpPr txBox="1"/>
          <p:nvPr/>
        </p:nvSpPr>
        <p:spPr>
          <a:xfrm>
            <a:off x="2776988" y="382425"/>
            <a:ext cx="4470209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1B9B3455-CD79-59E6-7ADA-6125286CE41C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3323" y="137735"/>
            <a:ext cx="1959987" cy="97469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9529B390-18DA-094C-8A11-19A7A3160C2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2937" y="3180625"/>
            <a:ext cx="1594351" cy="131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654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Espace réservé du contenu 20">
            <a:extLst>
              <a:ext uri="{FF2B5EF4-FFF2-40B4-BE49-F238E27FC236}">
                <a16:creationId xmlns:a16="http://schemas.microsoft.com/office/drawing/2014/main" id="{201E91AC-1613-5D44-96CD-A0DB0A907D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/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A3ADC38C-E329-E44F-AC1E-0672D18A55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1096"/>
            <a:ext cx="12149585" cy="6835809"/>
          </a:xfrm>
          <a:prstGeom prst="rect">
            <a:avLst/>
          </a:prstGeom>
        </p:spPr>
      </p:pic>
      <p:sp>
        <p:nvSpPr>
          <p:cNvPr id="37" name="文本框 16">
            <a:extLst>
              <a:ext uri="{FF2B5EF4-FFF2-40B4-BE49-F238E27FC236}">
                <a16:creationId xmlns:a16="http://schemas.microsoft.com/office/drawing/2014/main" id="{0C1F01A2-266B-D243-864C-8DC4468EE133}"/>
              </a:ext>
            </a:extLst>
          </p:cNvPr>
          <p:cNvSpPr txBox="1"/>
          <p:nvPr/>
        </p:nvSpPr>
        <p:spPr>
          <a:xfrm>
            <a:off x="236211" y="1702769"/>
            <a:ext cx="3753899" cy="107721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defTabSz="1219170">
              <a:defRPr/>
            </a:pPr>
            <a:r>
              <a:rPr lang="en-US" altLang="zh-CN" sz="3200" b="1" dirty="0">
                <a:solidFill>
                  <a:schemeClr val="bg1"/>
                </a:solidFill>
                <a:effectLst>
                  <a:outerShdw blurRad="76200" dist="38100" dir="2700000" algn="tl" rotWithShape="0">
                    <a:srgbClr val="712709">
                      <a:alpha val="70000"/>
                    </a:srgbClr>
                  </a:outerShdw>
                </a:effectLst>
                <a:latin typeface="Anton" pitchFamily="2" charset="77"/>
                <a:ea typeface="阿里巴巴普惠体 2.0 65 Medium" panose="00020600040101010101" pitchFamily="18" charset="-122"/>
                <a:cs typeface="Arial" panose="020B0604020202020204" pitchFamily="34" charset="0"/>
              </a:rPr>
              <a:t>TRÉSOR POUR DOUBLER TON PLAISIR</a:t>
            </a:r>
          </a:p>
        </p:txBody>
      </p:sp>
      <p:sp>
        <p:nvSpPr>
          <p:cNvPr id="38" name="文本框 18">
            <a:extLst>
              <a:ext uri="{FF2B5EF4-FFF2-40B4-BE49-F238E27FC236}">
                <a16:creationId xmlns:a16="http://schemas.microsoft.com/office/drawing/2014/main" id="{5676E548-56FF-1E4A-AB09-BF2D320396D8}"/>
              </a:ext>
            </a:extLst>
          </p:cNvPr>
          <p:cNvSpPr txBox="1"/>
          <p:nvPr/>
        </p:nvSpPr>
        <p:spPr>
          <a:xfrm>
            <a:off x="236211" y="2810765"/>
            <a:ext cx="3088880" cy="74879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defTabSz="1219170">
              <a:defRPr/>
            </a:pPr>
            <a:r>
              <a:rPr lang="en-US" altLang="zh-CN" sz="2133" b="1" err="1">
                <a:solidFill>
                  <a:schemeClr val="bg1"/>
                </a:solidFill>
                <a:effectLst>
                  <a:outerShdw blurRad="76200" dist="38100" dir="2700000" algn="tl" rotWithShape="0">
                    <a:srgbClr val="712709">
                      <a:alpha val="70000"/>
                    </a:srgbClr>
                  </a:outerShdw>
                </a:effectLst>
                <a:latin typeface="Arial" panose="020B0604020202020204" pitchFamily="34" charset="0"/>
                <a:ea typeface="阿里巴巴普惠体 2.0 65 Medium" panose="00020600040101010101" pitchFamily="18" charset="-122"/>
                <a:cs typeface="Arial" panose="020B0604020202020204" pitchFamily="34" charset="0"/>
              </a:rPr>
              <a:t>Doux</a:t>
            </a:r>
            <a:r>
              <a:rPr lang="en-US" altLang="zh-CN" sz="2133" b="1">
                <a:solidFill>
                  <a:schemeClr val="bg1"/>
                </a:solidFill>
                <a:effectLst>
                  <a:outerShdw blurRad="76200" dist="38100" dir="2700000" algn="tl" rotWithShape="0">
                    <a:srgbClr val="712709">
                      <a:alpha val="70000"/>
                    </a:srgbClr>
                  </a:outerShdw>
                </a:effectLst>
                <a:latin typeface="Arial" panose="020B0604020202020204" pitchFamily="34" charset="0"/>
                <a:ea typeface="阿里巴巴普惠体 2.0 65 Medium" panose="00020600040101010101" pitchFamily="18" charset="-122"/>
                <a:cs typeface="Arial" panose="020B0604020202020204" pitchFamily="34" charset="0"/>
              </a:rPr>
              <a:t>, </a:t>
            </a:r>
            <a:r>
              <a:rPr lang="en-US" altLang="zh-CN" sz="2133" b="1" err="1">
                <a:solidFill>
                  <a:schemeClr val="bg1"/>
                </a:solidFill>
                <a:effectLst>
                  <a:outerShdw blurRad="76200" dist="38100" dir="2700000" algn="tl" rotWithShape="0">
                    <a:srgbClr val="712709">
                      <a:alpha val="70000"/>
                    </a:srgbClr>
                  </a:outerShdw>
                </a:effectLst>
                <a:latin typeface="Arial" panose="020B0604020202020204" pitchFamily="34" charset="0"/>
                <a:ea typeface="阿里巴巴普惠体 2.0 65 Medium" panose="00020600040101010101" pitchFamily="18" charset="-122"/>
                <a:cs typeface="Arial" panose="020B0604020202020204" pitchFamily="34" charset="0"/>
              </a:rPr>
              <a:t>thérapeutique</a:t>
            </a:r>
            <a:r>
              <a:rPr lang="en-US" altLang="zh-CN" sz="2133" b="1">
                <a:solidFill>
                  <a:schemeClr val="bg1"/>
                </a:solidFill>
                <a:effectLst>
                  <a:outerShdw blurRad="76200" dist="38100" dir="2700000" algn="tl" rotWithShape="0">
                    <a:srgbClr val="712709">
                      <a:alpha val="70000"/>
                    </a:srgbClr>
                  </a:outerShdw>
                </a:effectLst>
                <a:latin typeface="Arial" panose="020B0604020202020204" pitchFamily="34" charset="0"/>
                <a:ea typeface="阿里巴巴普惠体 2.0 65 Medium" panose="00020600040101010101" pitchFamily="18" charset="-122"/>
                <a:cs typeface="Arial" panose="020B0604020202020204" pitchFamily="34" charset="0"/>
              </a:rPr>
              <a:t> &amp; </a:t>
            </a:r>
            <a:r>
              <a:rPr lang="en-US" altLang="zh-CN" sz="2133" b="1" err="1">
                <a:solidFill>
                  <a:schemeClr val="bg1"/>
                </a:solidFill>
                <a:effectLst>
                  <a:outerShdw blurRad="76200" dist="38100" dir="2700000" algn="tl" rotWithShape="0">
                    <a:srgbClr val="712709">
                      <a:alpha val="70000"/>
                    </a:srgbClr>
                  </a:outerShdw>
                </a:effectLst>
                <a:latin typeface="Arial" panose="020B0604020202020204" pitchFamily="34" charset="0"/>
                <a:ea typeface="阿里巴巴普惠体 2.0 65 Medium" panose="00020600040101010101" pitchFamily="18" charset="-122"/>
                <a:cs typeface="Arial" panose="020B0604020202020204" pitchFamily="34" charset="0"/>
              </a:rPr>
              <a:t>revitalisant</a:t>
            </a:r>
            <a:endParaRPr lang="en-US" altLang="zh-CN" sz="2133" b="1">
              <a:solidFill>
                <a:schemeClr val="bg1"/>
              </a:solidFill>
              <a:effectLst>
                <a:outerShdw blurRad="76200" dist="38100" dir="2700000" algn="tl" rotWithShape="0">
                  <a:srgbClr val="712709">
                    <a:alpha val="70000"/>
                  </a:srgbClr>
                </a:outerShdw>
              </a:effectLst>
              <a:latin typeface="Arial" panose="020B0604020202020204" pitchFamily="34" charset="0"/>
              <a:ea typeface="阿里巴巴普惠体 2.0 65 Medium" panose="00020600040101010101" pitchFamily="18" charset="-122"/>
              <a:cs typeface="Arial" panose="020B0604020202020204" pitchFamily="34" charset="0"/>
            </a:endParaRPr>
          </a:p>
        </p:txBody>
      </p:sp>
      <p:sp>
        <p:nvSpPr>
          <p:cNvPr id="43" name="Titre 42">
            <a:extLst>
              <a:ext uri="{FF2B5EF4-FFF2-40B4-BE49-F238E27FC236}">
                <a16:creationId xmlns:a16="http://schemas.microsoft.com/office/drawing/2014/main" id="{CE717D76-E9E3-F247-8184-F4EBD314F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>
              <a:lnSpc>
                <a:spcPct val="200000"/>
              </a:lnSpc>
            </a:pPr>
            <a:endParaRPr lang="fr-FR"/>
          </a:p>
        </p:txBody>
      </p:sp>
      <p:pic>
        <p:nvPicPr>
          <p:cNvPr id="55" name="Image 54">
            <a:extLst>
              <a:ext uri="{FF2B5EF4-FFF2-40B4-BE49-F238E27FC236}">
                <a16:creationId xmlns:a16="http://schemas.microsoft.com/office/drawing/2014/main" id="{90A991B2-0DC4-8A48-932C-9A54BDE326D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420" y="184825"/>
            <a:ext cx="1959987" cy="974696"/>
          </a:xfrm>
          <a:prstGeom prst="rect">
            <a:avLst/>
          </a:prstGeom>
        </p:spPr>
      </p:pic>
      <p:pic>
        <p:nvPicPr>
          <p:cNvPr id="2" name="图片 5">
            <a:extLst>
              <a:ext uri="{FF2B5EF4-FFF2-40B4-BE49-F238E27FC236}">
                <a16:creationId xmlns:a16="http://schemas.microsoft.com/office/drawing/2014/main" id="{2FA0724F-FBD8-0687-E504-769DA79689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1412" y="5377257"/>
            <a:ext cx="1309688" cy="1183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4666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4761CC-1A90-5588-C1EE-410F0A5979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6AFBCBE0-D9BE-C048-B526-3F9682700B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6" y="0"/>
            <a:ext cx="12168768" cy="6858000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E371837C-48B2-A8D9-D325-F85C52813F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2673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64FF53AB-5C30-AF50-52F7-7BF19400C6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21089F96-BD19-8AF6-4E6B-6071049A9C88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9" name="文本框 1">
            <a:extLst>
              <a:ext uri="{FF2B5EF4-FFF2-40B4-BE49-F238E27FC236}">
                <a16:creationId xmlns:a16="http://schemas.microsoft.com/office/drawing/2014/main" id="{B58B195B-ECC8-6549-BEA9-FA1839AEC562}"/>
              </a:ext>
            </a:extLst>
          </p:cNvPr>
          <p:cNvSpPr txBox="1"/>
          <p:nvPr/>
        </p:nvSpPr>
        <p:spPr>
          <a:xfrm>
            <a:off x="153226" y="3236695"/>
            <a:ext cx="6390903" cy="15696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b="1">
                <a:gradFill>
                  <a:gsLst>
                    <a:gs pos="29000">
                      <a:srgbClr val="CB591F"/>
                    </a:gs>
                    <a:gs pos="60000">
                      <a:srgbClr val="A93F18"/>
                    </a:gs>
                    <a:gs pos="0">
                      <a:srgbClr val="F9851B"/>
                    </a:gs>
                    <a:gs pos="93000">
                      <a:srgbClr val="8F2F17"/>
                    </a:gs>
                  </a:gsLst>
                  <a:lin ang="0" scaled="0"/>
                </a:gradFill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rPr>
              <a:t>TRIPLE POUVOIR ANTIOXYDANT</a:t>
            </a:r>
          </a:p>
        </p:txBody>
      </p:sp>
      <p:grpSp>
        <p:nvGrpSpPr>
          <p:cNvPr id="10" name="组合 2">
            <a:extLst>
              <a:ext uri="{FF2B5EF4-FFF2-40B4-BE49-F238E27FC236}">
                <a16:creationId xmlns:a16="http://schemas.microsoft.com/office/drawing/2014/main" id="{F99F6426-B3C9-7F4F-88E4-2C4612F8ECAE}"/>
              </a:ext>
            </a:extLst>
          </p:cNvPr>
          <p:cNvGrpSpPr/>
          <p:nvPr/>
        </p:nvGrpSpPr>
        <p:grpSpPr>
          <a:xfrm>
            <a:off x="897281" y="4970396"/>
            <a:ext cx="4902792" cy="552483"/>
            <a:chOff x="5451284" y="3774941"/>
            <a:chExt cx="5944544" cy="55248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1" name="矩形: 对角圆角 3">
              <a:extLst>
                <a:ext uri="{FF2B5EF4-FFF2-40B4-BE49-F238E27FC236}">
                  <a16:creationId xmlns:a16="http://schemas.microsoft.com/office/drawing/2014/main" id="{E2E064A4-913C-664D-AD72-403B8F74EB53}"/>
                </a:ext>
              </a:extLst>
            </p:cNvPr>
            <p:cNvSpPr/>
            <p:nvPr/>
          </p:nvSpPr>
          <p:spPr>
            <a:xfrm>
              <a:off x="5451284" y="3774941"/>
              <a:ext cx="5944543" cy="552481"/>
            </a:xfrm>
            <a:prstGeom prst="round2DiagRect">
              <a:avLst>
                <a:gd name="adj1" fmla="val 0"/>
                <a:gd name="adj2" fmla="val 50000"/>
              </a:avLst>
            </a:prstGeom>
            <a:gradFill>
              <a:gsLst>
                <a:gs pos="16000">
                  <a:srgbClr val="FFC82D"/>
                </a:gs>
                <a:gs pos="99000">
                  <a:srgbClr val="F1842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  <p:sp>
          <p:nvSpPr>
            <p:cNvPr id="12" name="文本框 4">
              <a:extLst>
                <a:ext uri="{FF2B5EF4-FFF2-40B4-BE49-F238E27FC236}">
                  <a16:creationId xmlns:a16="http://schemas.microsoft.com/office/drawing/2014/main" id="{15E5292A-B2DE-F141-B8A9-F52729CCE694}"/>
                </a:ext>
              </a:extLst>
            </p:cNvPr>
            <p:cNvSpPr txBox="1"/>
            <p:nvPr/>
          </p:nvSpPr>
          <p:spPr>
            <a:xfrm>
              <a:off x="5451284" y="3851126"/>
              <a:ext cx="5944544" cy="461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altLang="zh-CN" sz="2400" b="1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Améliore votre santé</a:t>
              </a:r>
              <a:endParaRPr lang="en-US" altLang="zh-CN" sz="2400" b="1">
                <a:effectLst>
                  <a:outerShdw blurRad="38100" dist="25400" dir="2700000" algn="tl" rotWithShape="0">
                    <a:srgbClr val="DF6907">
                      <a:alpha val="82000"/>
                    </a:srgbClr>
                  </a:outerShdw>
                </a:effectLst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</p:grpSp>
      <p:pic>
        <p:nvPicPr>
          <p:cNvPr id="13" name="图片 5">
            <a:extLst>
              <a:ext uri="{FF2B5EF4-FFF2-40B4-BE49-F238E27FC236}">
                <a16:creationId xmlns:a16="http://schemas.microsoft.com/office/drawing/2014/main" id="{1E186D9A-3641-184D-AFA2-7DC816487D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0368" y="1830493"/>
            <a:ext cx="1309688" cy="1183991"/>
          </a:xfrm>
          <a:prstGeom prst="rect">
            <a:avLst/>
          </a:prstGeom>
        </p:spPr>
      </p:pic>
      <p:sp>
        <p:nvSpPr>
          <p:cNvPr id="29" name="TextBox 1">
            <a:extLst>
              <a:ext uri="{FF2B5EF4-FFF2-40B4-BE49-F238E27FC236}">
                <a16:creationId xmlns:a16="http://schemas.microsoft.com/office/drawing/2014/main" id="{EDDCEDD9-0BF7-CC43-9F25-C03089A4CAA4}"/>
              </a:ext>
            </a:extLst>
          </p:cNvPr>
          <p:cNvSpPr txBox="1"/>
          <p:nvPr/>
        </p:nvSpPr>
        <p:spPr>
          <a:xfrm>
            <a:off x="421155" y="344380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ZENBRU COFFEE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3711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1E949B-4D4A-5D25-3E84-7426DEBE83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 18">
            <a:extLst>
              <a:ext uri="{FF2B5EF4-FFF2-40B4-BE49-F238E27FC236}">
                <a16:creationId xmlns:a16="http://schemas.microsoft.com/office/drawing/2014/main" id="{9247F11B-C01C-BA4B-AF4F-0512FA0C6E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99" y="0"/>
            <a:ext cx="12142204" cy="6858000"/>
          </a:xfrm>
          <a:prstGeom prst="rect">
            <a:avLst/>
          </a:prstGeom>
        </p:spPr>
      </p:pic>
      <p:grpSp>
        <p:nvGrpSpPr>
          <p:cNvPr id="34" name="组合 13">
            <a:extLst>
              <a:ext uri="{FF2B5EF4-FFF2-40B4-BE49-F238E27FC236}">
                <a16:creationId xmlns:a16="http://schemas.microsoft.com/office/drawing/2014/main" id="{0A5F3947-8A6F-3A41-8570-7958AC0EB9F1}"/>
              </a:ext>
            </a:extLst>
          </p:cNvPr>
          <p:cNvGrpSpPr/>
          <p:nvPr/>
        </p:nvGrpSpPr>
        <p:grpSpPr>
          <a:xfrm>
            <a:off x="1605152" y="2710239"/>
            <a:ext cx="2389017" cy="1159061"/>
            <a:chOff x="-1796121" y="3305145"/>
            <a:chExt cx="1802418" cy="1159061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37" name="文本框 14">
              <a:extLst>
                <a:ext uri="{FF2B5EF4-FFF2-40B4-BE49-F238E27FC236}">
                  <a16:creationId xmlns:a16="http://schemas.microsoft.com/office/drawing/2014/main" id="{619852AA-91CA-CD4A-AB10-D3905729C36D}"/>
                </a:ext>
              </a:extLst>
            </p:cNvPr>
            <p:cNvSpPr txBox="1"/>
            <p:nvPr/>
          </p:nvSpPr>
          <p:spPr>
            <a:xfrm>
              <a:off x="-1796121" y="3305145"/>
              <a:ext cx="180241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 defTabSz="914377">
                <a:defRPr/>
              </a:pPr>
              <a:r>
                <a:rPr lang="en-US" altLang="zh-CN" sz="2800">
                  <a:solidFill>
                    <a:prstClr val="white"/>
                  </a:solidFill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Brésil</a:t>
              </a:r>
            </a:p>
          </p:txBody>
        </p:sp>
        <p:sp>
          <p:nvSpPr>
            <p:cNvPr id="38" name="文本框 15">
              <a:extLst>
                <a:ext uri="{FF2B5EF4-FFF2-40B4-BE49-F238E27FC236}">
                  <a16:creationId xmlns:a16="http://schemas.microsoft.com/office/drawing/2014/main" id="{C7A4FDD3-041D-1F42-A9F4-61C5988A7D4F}"/>
                </a:ext>
              </a:extLst>
            </p:cNvPr>
            <p:cNvSpPr txBox="1"/>
            <p:nvPr/>
          </p:nvSpPr>
          <p:spPr>
            <a:xfrm>
              <a:off x="-1796121" y="3756320"/>
              <a:ext cx="180241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 defTabSz="914377">
                <a:defRPr/>
              </a:pPr>
              <a:r>
                <a:rPr lang="en-US" altLang="zh-CN" sz="2000" err="1">
                  <a:solidFill>
                    <a:prstClr val="white"/>
                  </a:solidFill>
                  <a:latin typeface="阿里巴巴普惠体 2.0 45 Light" panose="00020600040101010101" pitchFamily="18" charset="-122"/>
                  <a:ea typeface="阿里巴巴普惠体 2.0 45 Light" panose="00020600040101010101" pitchFamily="18" charset="-122"/>
                  <a:cs typeface="阿里巴巴普惠体 2.0 45 Light" panose="00020600040101010101" pitchFamily="18" charset="-122"/>
                </a:rPr>
                <a:t>Environnement</a:t>
              </a:r>
              <a:r>
                <a:rPr lang="en-US" altLang="zh-CN" sz="2000">
                  <a:solidFill>
                    <a:prstClr val="white"/>
                  </a:solidFill>
                  <a:latin typeface="阿里巴巴普惠体 2.0 45 Light" panose="00020600040101010101" pitchFamily="18" charset="-122"/>
                  <a:ea typeface="阿里巴巴普惠体 2.0 45 Light" panose="00020600040101010101" pitchFamily="18" charset="-122"/>
                  <a:cs typeface="阿里巴巴普惠体 2.0 45 Light" panose="00020600040101010101" pitchFamily="18" charset="-122"/>
                </a:rPr>
                <a:t> Saint</a:t>
              </a:r>
            </a:p>
          </p:txBody>
        </p:sp>
      </p:grpSp>
      <p:pic>
        <p:nvPicPr>
          <p:cNvPr id="40" name="图片 6" descr="形状, 圆圈&#10;&#10;AI 生成的内容可能不正确。">
            <a:extLst>
              <a:ext uri="{FF2B5EF4-FFF2-40B4-BE49-F238E27FC236}">
                <a16:creationId xmlns:a16="http://schemas.microsoft.com/office/drawing/2014/main" id="{2F816D4D-F3D8-3646-B0DA-88BE0F2039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329" y="1817995"/>
            <a:ext cx="3501345" cy="3554307"/>
          </a:xfrm>
          <a:prstGeom prst="rect">
            <a:avLst/>
          </a:prstGeom>
        </p:spPr>
      </p:pic>
      <p:grpSp>
        <p:nvGrpSpPr>
          <p:cNvPr id="41" name="组合 24">
            <a:extLst>
              <a:ext uri="{FF2B5EF4-FFF2-40B4-BE49-F238E27FC236}">
                <a16:creationId xmlns:a16="http://schemas.microsoft.com/office/drawing/2014/main" id="{C11EDE21-E623-FE4A-B035-7BC64D7F4542}"/>
              </a:ext>
            </a:extLst>
          </p:cNvPr>
          <p:cNvGrpSpPr/>
          <p:nvPr/>
        </p:nvGrpSpPr>
        <p:grpSpPr>
          <a:xfrm>
            <a:off x="8085900" y="2710245"/>
            <a:ext cx="2760675" cy="851287"/>
            <a:chOff x="424615" y="3305145"/>
            <a:chExt cx="2082819" cy="851286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42" name="文本框 31">
              <a:extLst>
                <a:ext uri="{FF2B5EF4-FFF2-40B4-BE49-F238E27FC236}">
                  <a16:creationId xmlns:a16="http://schemas.microsoft.com/office/drawing/2014/main" id="{1159105C-3D43-574B-B048-B9A3790736F4}"/>
                </a:ext>
              </a:extLst>
            </p:cNvPr>
            <p:cNvSpPr txBox="1"/>
            <p:nvPr/>
          </p:nvSpPr>
          <p:spPr>
            <a:xfrm>
              <a:off x="424616" y="3305145"/>
              <a:ext cx="180241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>
                <a:defRPr/>
              </a:pPr>
              <a:r>
                <a:rPr lang="en-US" altLang="zh-CN" sz="2800">
                  <a:solidFill>
                    <a:prstClr val="white"/>
                  </a:solidFill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Vietnam</a:t>
              </a:r>
            </a:p>
          </p:txBody>
        </p:sp>
        <p:sp>
          <p:nvSpPr>
            <p:cNvPr id="49" name="文本框 32">
              <a:extLst>
                <a:ext uri="{FF2B5EF4-FFF2-40B4-BE49-F238E27FC236}">
                  <a16:creationId xmlns:a16="http://schemas.microsoft.com/office/drawing/2014/main" id="{65431AF6-9E78-4145-9CD1-05DCE26481C8}"/>
                </a:ext>
              </a:extLst>
            </p:cNvPr>
            <p:cNvSpPr txBox="1"/>
            <p:nvPr/>
          </p:nvSpPr>
          <p:spPr>
            <a:xfrm>
              <a:off x="424615" y="3756321"/>
              <a:ext cx="20828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>
                <a:defRPr/>
              </a:pPr>
              <a:r>
                <a:rPr lang="en-US" altLang="zh-CN" sz="2000">
                  <a:solidFill>
                    <a:prstClr val="white"/>
                  </a:solidFill>
                  <a:latin typeface="阿里巴巴普惠体 2.0 45 Light" panose="00020600040101010101" pitchFamily="18" charset="-122"/>
                  <a:ea typeface="阿里巴巴普惠体 2.0 45 Light" panose="00020600040101010101" pitchFamily="18" charset="-122"/>
                  <a:cs typeface="阿里巴巴普惠体 2.0 45 Light" panose="00020600040101010101" pitchFamily="18" charset="-122"/>
                </a:rPr>
                <a:t>Montagne centrales</a:t>
              </a:r>
            </a:p>
          </p:txBody>
        </p:sp>
      </p:grpSp>
      <p:sp>
        <p:nvSpPr>
          <p:cNvPr id="50" name="文本框 4">
            <a:extLst>
              <a:ext uri="{FF2B5EF4-FFF2-40B4-BE49-F238E27FC236}">
                <a16:creationId xmlns:a16="http://schemas.microsoft.com/office/drawing/2014/main" id="{1C532DB5-FFA3-4247-8255-C86CA36D225E}"/>
              </a:ext>
            </a:extLst>
          </p:cNvPr>
          <p:cNvSpPr txBox="1"/>
          <p:nvPr/>
        </p:nvSpPr>
        <p:spPr>
          <a:xfrm>
            <a:off x="0" y="5500120"/>
            <a:ext cx="12192000" cy="917046"/>
          </a:xfrm>
          <a:prstGeom prst="rect">
            <a:avLst/>
          </a:prstGeom>
          <a:noFill/>
          <a:effectLst>
            <a:outerShdw blurRad="38100" dist="25400" dir="2700000" algn="tl" rotWithShape="0">
              <a:srgbClr val="26210D">
                <a:alpha val="65000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>
              <a:lnSpc>
                <a:spcPts val="2200"/>
              </a:lnSpc>
            </a:pPr>
            <a:r>
              <a:rPr lang="fr-FR" altLang="zh-CN" sz="16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Haute teneur en acide chlorogénique provenant d'un excellent environnement</a:t>
            </a:r>
          </a:p>
          <a:p>
            <a:pPr algn="ctr">
              <a:lnSpc>
                <a:spcPts val="2200"/>
              </a:lnSpc>
            </a:pPr>
            <a:r>
              <a:rPr lang="en-US" altLang="zh-CN" sz="16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Un puissant </a:t>
            </a:r>
            <a:r>
              <a:rPr lang="en-US" altLang="zh-CN" sz="1600" u="sng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antioxydant</a:t>
            </a:r>
          </a:p>
          <a:p>
            <a:pPr algn="ctr">
              <a:lnSpc>
                <a:spcPts val="2200"/>
              </a:lnSpc>
            </a:pPr>
            <a:r>
              <a:rPr lang="fr-FR" altLang="zh-CN" sz="16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qui </a:t>
            </a:r>
            <a:r>
              <a:rPr lang="fr-FR" altLang="zh-CN" sz="1600" u="sng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élimine les radicaux libres</a:t>
            </a:r>
            <a:endParaRPr lang="en-US" altLang="zh-CN" sz="1600" u="sng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阿里巴巴普惠体 2.0 55 Regular" panose="00020600040101010101" pitchFamily="18" charset="-122"/>
              <a:ea typeface="阿里巴巴普惠体 2.0 55 Regular" panose="00020600040101010101" pitchFamily="18" charset="-122"/>
              <a:cs typeface="阿里巴巴普惠体 2.0 55 Regular" panose="00020600040101010101" pitchFamily="18" charset="-122"/>
            </a:endParaRPr>
          </a:p>
        </p:txBody>
      </p:sp>
      <p:grpSp>
        <p:nvGrpSpPr>
          <p:cNvPr id="51" name="组合 47">
            <a:extLst>
              <a:ext uri="{FF2B5EF4-FFF2-40B4-BE49-F238E27FC236}">
                <a16:creationId xmlns:a16="http://schemas.microsoft.com/office/drawing/2014/main" id="{84A89025-C2E8-304C-A4EE-8AC5917E18CD}"/>
              </a:ext>
            </a:extLst>
          </p:cNvPr>
          <p:cNvGrpSpPr/>
          <p:nvPr/>
        </p:nvGrpSpPr>
        <p:grpSpPr>
          <a:xfrm>
            <a:off x="757988" y="4685827"/>
            <a:ext cx="3775944" cy="769441"/>
            <a:chOff x="757988" y="4330227"/>
            <a:chExt cx="3775944" cy="769441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52" name="文本框 11">
              <a:extLst>
                <a:ext uri="{FF2B5EF4-FFF2-40B4-BE49-F238E27FC236}">
                  <a16:creationId xmlns:a16="http://schemas.microsoft.com/office/drawing/2014/main" id="{44E73A87-AFDD-D742-9ADF-6F7C434CA0B2}"/>
                </a:ext>
              </a:extLst>
            </p:cNvPr>
            <p:cNvSpPr txBox="1"/>
            <p:nvPr/>
          </p:nvSpPr>
          <p:spPr>
            <a:xfrm>
              <a:off x="757988" y="4330227"/>
              <a:ext cx="3267779" cy="769441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/>
            <a:p>
              <a:pPr algn="r" defTabSz="914377">
                <a:defRPr/>
              </a:pPr>
              <a:r>
                <a:rPr lang="en-US" altLang="zh-CN" sz="2400">
                  <a:solidFill>
                    <a:prstClr val="white"/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rPr>
                <a:t>sol argileux</a:t>
              </a:r>
            </a:p>
            <a:p>
              <a:pPr algn="r" defTabSz="914377">
                <a:defRPr/>
              </a:pPr>
              <a:r>
                <a:rPr lang="en-US" altLang="zh-CN" sz="2000">
                  <a:solidFill>
                    <a:prstClr val="white"/>
                  </a:solidFill>
                  <a:latin typeface="阿里巴巴普惠体 2.0 45 Light" panose="00020600040101010101" pitchFamily="18" charset="-122"/>
                  <a:ea typeface="阿里巴巴普惠体 2.0 45 Light" panose="00020600040101010101" pitchFamily="18" charset="-122"/>
                  <a:cs typeface="阿里巴巴普惠体 2.0 45 Light" panose="00020600040101010101" pitchFamily="18" charset="-122"/>
                </a:rPr>
                <a:t>forte rétention d'eau</a:t>
              </a:r>
            </a:p>
          </p:txBody>
        </p:sp>
        <p:pic>
          <p:nvPicPr>
            <p:cNvPr id="53" name="图片 17" descr="卡通画&#10;&#10;AI 生成的内容可能不正确。">
              <a:extLst>
                <a:ext uri="{FF2B5EF4-FFF2-40B4-BE49-F238E27FC236}">
                  <a16:creationId xmlns:a16="http://schemas.microsoft.com/office/drawing/2014/main" id="{B42F77CB-449D-0B4B-9E57-D495EE34CEE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099" y="4403256"/>
              <a:ext cx="427833" cy="377726"/>
            </a:xfrm>
            <a:prstGeom prst="rect">
              <a:avLst/>
            </a:prstGeom>
            <a:effectLst/>
          </p:spPr>
        </p:pic>
      </p:grpSp>
      <p:grpSp>
        <p:nvGrpSpPr>
          <p:cNvPr id="54" name="组合 46">
            <a:extLst>
              <a:ext uri="{FF2B5EF4-FFF2-40B4-BE49-F238E27FC236}">
                <a16:creationId xmlns:a16="http://schemas.microsoft.com/office/drawing/2014/main" id="{3E45A3AB-8966-354D-B097-FFF33949B698}"/>
              </a:ext>
            </a:extLst>
          </p:cNvPr>
          <p:cNvGrpSpPr/>
          <p:nvPr/>
        </p:nvGrpSpPr>
        <p:grpSpPr>
          <a:xfrm>
            <a:off x="1485131" y="3742389"/>
            <a:ext cx="2873947" cy="830997"/>
            <a:chOff x="1485131" y="3386787"/>
            <a:chExt cx="2873946" cy="830997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55" name="文本框 12">
              <a:extLst>
                <a:ext uri="{FF2B5EF4-FFF2-40B4-BE49-F238E27FC236}">
                  <a16:creationId xmlns:a16="http://schemas.microsoft.com/office/drawing/2014/main" id="{4D27AF61-70C8-CF45-80FD-5EAB07956A68}"/>
                </a:ext>
              </a:extLst>
            </p:cNvPr>
            <p:cNvSpPr txBox="1"/>
            <p:nvPr/>
          </p:nvSpPr>
          <p:spPr>
            <a:xfrm>
              <a:off x="1485131" y="3386787"/>
              <a:ext cx="2267571" cy="830997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/>
            <a:p>
              <a:pPr algn="r" defTabSz="914377">
                <a:defRPr/>
              </a:pPr>
              <a:r>
                <a:rPr lang="en-US" altLang="zh-CN" sz="2400">
                  <a:solidFill>
                    <a:prstClr val="white"/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rPr>
                <a:t>100 à 800m d'altitude</a:t>
              </a:r>
            </a:p>
          </p:txBody>
        </p:sp>
        <p:pic>
          <p:nvPicPr>
            <p:cNvPr id="56" name="图片 19" descr="卡通画&#10;&#10;AI 生成的内容可能不正确。">
              <a:extLst>
                <a:ext uri="{FF2B5EF4-FFF2-40B4-BE49-F238E27FC236}">
                  <a16:creationId xmlns:a16="http://schemas.microsoft.com/office/drawing/2014/main" id="{8F1767BE-0BAB-9840-9FC1-5B8DA292DE7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53122" y="3431939"/>
              <a:ext cx="505955" cy="309807"/>
            </a:xfrm>
            <a:prstGeom prst="rect">
              <a:avLst/>
            </a:prstGeom>
            <a:effectLst/>
          </p:spPr>
        </p:pic>
      </p:grpSp>
      <p:grpSp>
        <p:nvGrpSpPr>
          <p:cNvPr id="57" name="组合 1">
            <a:extLst>
              <a:ext uri="{FF2B5EF4-FFF2-40B4-BE49-F238E27FC236}">
                <a16:creationId xmlns:a16="http://schemas.microsoft.com/office/drawing/2014/main" id="{7A97D695-81F5-574A-BCEF-A5806F95A7A5}"/>
              </a:ext>
            </a:extLst>
          </p:cNvPr>
          <p:cNvGrpSpPr/>
          <p:nvPr/>
        </p:nvGrpSpPr>
        <p:grpSpPr>
          <a:xfrm>
            <a:off x="-188260" y="1352305"/>
            <a:ext cx="8588717" cy="976633"/>
            <a:chOff x="264606" y="574443"/>
            <a:chExt cx="3160560" cy="976635"/>
          </a:xfrm>
          <a:effectLst>
            <a:outerShdw blurRad="38100" dist="25400" dir="2700000" algn="tl" rotWithShape="0">
              <a:srgbClr val="26210D">
                <a:alpha val="65000"/>
              </a:srgbClr>
            </a:outerShdw>
          </a:effectLst>
        </p:grpSpPr>
        <p:sp>
          <p:nvSpPr>
            <p:cNvPr id="58" name="文本框 2">
              <a:extLst>
                <a:ext uri="{FF2B5EF4-FFF2-40B4-BE49-F238E27FC236}">
                  <a16:creationId xmlns:a16="http://schemas.microsoft.com/office/drawing/2014/main" id="{818C28E1-768D-134F-8486-2338D1F7B642}"/>
                </a:ext>
              </a:extLst>
            </p:cNvPr>
            <p:cNvSpPr txBox="1"/>
            <p:nvPr/>
          </p:nvSpPr>
          <p:spPr>
            <a:xfrm>
              <a:off x="264606" y="574443"/>
              <a:ext cx="3160560" cy="6667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733" b="1">
                  <a:solidFill>
                    <a:schemeClr val="bg1"/>
                  </a:solidFill>
                  <a:latin typeface="Arimo" panose="020B0604020202020204" pitchFamily="34" charset="0"/>
                  <a:ea typeface="Arimo" panose="020B0604020202020204" pitchFamily="34" charset="0"/>
                  <a:cs typeface="Arimo" panose="020B0604020202020204" pitchFamily="34" charset="0"/>
                </a:rPr>
                <a:t>Grain de café Robusta</a:t>
              </a:r>
            </a:p>
          </p:txBody>
        </p:sp>
        <p:sp>
          <p:nvSpPr>
            <p:cNvPr id="59" name="文本框 3">
              <a:extLst>
                <a:ext uri="{FF2B5EF4-FFF2-40B4-BE49-F238E27FC236}">
                  <a16:creationId xmlns:a16="http://schemas.microsoft.com/office/drawing/2014/main" id="{8A918F83-82A6-E848-B9F3-6746BF1BD6E4}"/>
                </a:ext>
              </a:extLst>
            </p:cNvPr>
            <p:cNvSpPr txBox="1"/>
            <p:nvPr/>
          </p:nvSpPr>
          <p:spPr>
            <a:xfrm>
              <a:off x="264606" y="1089412"/>
              <a:ext cx="2768550" cy="4616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400" err="1">
                  <a:solidFill>
                    <a:schemeClr val="bg1"/>
                  </a:solidFill>
                  <a:latin typeface="Arimo" panose="020B0604020202020204" pitchFamily="34" charset="0"/>
                  <a:ea typeface="Arimo" panose="020B0604020202020204" pitchFamily="34" charset="0"/>
                  <a:cs typeface="Arimo" panose="020B0604020202020204" pitchFamily="34" charset="0"/>
                </a:rPr>
                <a:t>Pouvoir</a:t>
              </a:r>
              <a:r>
                <a:rPr lang="en-US" altLang="zh-CN" sz="2400">
                  <a:solidFill>
                    <a:schemeClr val="bg1"/>
                  </a:solidFill>
                  <a:latin typeface="Arimo" panose="020B0604020202020204" pitchFamily="34" charset="0"/>
                  <a:ea typeface="Arimo" panose="020B0604020202020204" pitchFamily="34" charset="0"/>
                  <a:cs typeface="Arimo" panose="020B0604020202020204" pitchFamily="34" charset="0"/>
                </a:rPr>
                <a:t> </a:t>
              </a:r>
              <a:r>
                <a:rPr lang="en-US" altLang="zh-CN" sz="2400" err="1">
                  <a:solidFill>
                    <a:schemeClr val="bg1"/>
                  </a:solidFill>
                  <a:latin typeface="Arimo" panose="020B0604020202020204" pitchFamily="34" charset="0"/>
                  <a:ea typeface="Arimo" panose="020B0604020202020204" pitchFamily="34" charset="0"/>
                  <a:cs typeface="Arimo" panose="020B0604020202020204" pitchFamily="34" charset="0"/>
                </a:rPr>
                <a:t>antioxydant</a:t>
              </a:r>
              <a:r>
                <a:rPr lang="en-US" altLang="zh-CN" sz="2400">
                  <a:solidFill>
                    <a:schemeClr val="bg1"/>
                  </a:solidFill>
                  <a:latin typeface="Arimo" panose="020B0604020202020204" pitchFamily="34" charset="0"/>
                  <a:ea typeface="Arimo" panose="020B0604020202020204" pitchFamily="34" charset="0"/>
                  <a:cs typeface="Arimo" panose="020B0604020202020204" pitchFamily="34" charset="0"/>
                </a:rPr>
                <a:t> naturel</a:t>
              </a:r>
            </a:p>
          </p:txBody>
        </p:sp>
      </p:grpSp>
      <p:grpSp>
        <p:nvGrpSpPr>
          <p:cNvPr id="60" name="组合 16">
            <a:extLst>
              <a:ext uri="{FF2B5EF4-FFF2-40B4-BE49-F238E27FC236}">
                <a16:creationId xmlns:a16="http://schemas.microsoft.com/office/drawing/2014/main" id="{EE59603A-D173-6D4E-88B7-B3E13D9C46D1}"/>
              </a:ext>
            </a:extLst>
          </p:cNvPr>
          <p:cNvGrpSpPr/>
          <p:nvPr/>
        </p:nvGrpSpPr>
        <p:grpSpPr>
          <a:xfrm>
            <a:off x="645009" y="1486299"/>
            <a:ext cx="873463" cy="1057120"/>
            <a:chOff x="3471865" y="580542"/>
            <a:chExt cx="873463" cy="1057120"/>
          </a:xfrm>
        </p:grpSpPr>
        <p:pic>
          <p:nvPicPr>
            <p:cNvPr id="61" name="图片 5" descr="图片包含 游戏机, 建筑&#10;&#10;AI 生成的内容可能不正确。">
              <a:extLst>
                <a:ext uri="{FF2B5EF4-FFF2-40B4-BE49-F238E27FC236}">
                  <a16:creationId xmlns:a16="http://schemas.microsoft.com/office/drawing/2014/main" id="{91900FBF-4DA6-AD46-9506-8F48DE8D88A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26908" y="1014090"/>
              <a:ext cx="618420" cy="623572"/>
            </a:xfrm>
            <a:prstGeom prst="rect">
              <a:avLst/>
            </a:prstGeom>
          </p:spPr>
        </p:pic>
        <p:pic>
          <p:nvPicPr>
            <p:cNvPr id="62" name="图片 35" descr="画着卡通图案&#10;&#10;AI 生成的内容可能不正确。">
              <a:extLst>
                <a:ext uri="{FF2B5EF4-FFF2-40B4-BE49-F238E27FC236}">
                  <a16:creationId xmlns:a16="http://schemas.microsoft.com/office/drawing/2014/main" id="{C77C80C6-BD24-A84A-9060-7B8F7454C6F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71865" y="580542"/>
              <a:ext cx="715506" cy="928323"/>
            </a:xfrm>
            <a:prstGeom prst="rect">
              <a:avLst/>
            </a:prstGeom>
            <a:effectLst>
              <a:outerShdw blurRad="25400" dist="38100" dir="2700000" algn="tl" rotWithShape="0">
                <a:srgbClr val="26210D">
                  <a:alpha val="65000"/>
                </a:srgbClr>
              </a:outerShdw>
            </a:effectLst>
          </p:spPr>
        </p:pic>
      </p:grpSp>
      <p:pic>
        <p:nvPicPr>
          <p:cNvPr id="63" name="图片 7" descr="图标&#10;&#10;AI 生成的内容可能不正确。">
            <a:extLst>
              <a:ext uri="{FF2B5EF4-FFF2-40B4-BE49-F238E27FC236}">
                <a16:creationId xmlns:a16="http://schemas.microsoft.com/office/drawing/2014/main" id="{D3AB02B9-5AE5-5D42-B097-B381B3380A1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633" y="5607148"/>
            <a:ext cx="954711" cy="8642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4" name="图片 8">
            <a:extLst>
              <a:ext uri="{FF2B5EF4-FFF2-40B4-BE49-F238E27FC236}">
                <a16:creationId xmlns:a16="http://schemas.microsoft.com/office/drawing/2014/main" id="{464DAB54-D0DE-5E4F-A31B-4F96B5C4121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09710" y="2598313"/>
            <a:ext cx="1079999" cy="1163297"/>
          </a:xfrm>
          <a:prstGeom prst="rect">
            <a:avLst/>
          </a:prstGeom>
        </p:spPr>
      </p:pic>
      <p:pic>
        <p:nvPicPr>
          <p:cNvPr id="65" name="图片 10">
            <a:extLst>
              <a:ext uri="{FF2B5EF4-FFF2-40B4-BE49-F238E27FC236}">
                <a16:creationId xmlns:a16="http://schemas.microsoft.com/office/drawing/2014/main" id="{6106F8E0-4BDD-C344-A15A-09373F0D918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99266" y="2593718"/>
            <a:ext cx="1069333" cy="1148753"/>
          </a:xfrm>
          <a:prstGeom prst="rect">
            <a:avLst/>
          </a:prstGeom>
        </p:spPr>
      </p:pic>
      <p:grpSp>
        <p:nvGrpSpPr>
          <p:cNvPr id="66" name="组合 44">
            <a:extLst>
              <a:ext uri="{FF2B5EF4-FFF2-40B4-BE49-F238E27FC236}">
                <a16:creationId xmlns:a16="http://schemas.microsoft.com/office/drawing/2014/main" id="{6104DAFA-4B4C-514D-80D1-1AADB8693873}"/>
              </a:ext>
            </a:extLst>
          </p:cNvPr>
          <p:cNvGrpSpPr/>
          <p:nvPr/>
        </p:nvGrpSpPr>
        <p:grpSpPr>
          <a:xfrm>
            <a:off x="7629041" y="4691652"/>
            <a:ext cx="3801281" cy="769441"/>
            <a:chOff x="7629039" y="4336051"/>
            <a:chExt cx="3801281" cy="769441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67" name="文本框 34">
              <a:extLst>
                <a:ext uri="{FF2B5EF4-FFF2-40B4-BE49-F238E27FC236}">
                  <a16:creationId xmlns:a16="http://schemas.microsoft.com/office/drawing/2014/main" id="{EDDCC407-C656-2E4B-B916-E528284BB472}"/>
                </a:ext>
              </a:extLst>
            </p:cNvPr>
            <p:cNvSpPr txBox="1"/>
            <p:nvPr/>
          </p:nvSpPr>
          <p:spPr>
            <a:xfrm>
              <a:off x="8162542" y="4336051"/>
              <a:ext cx="3267778" cy="769441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/>
            <a:p>
              <a:pPr defTabSz="914377">
                <a:defRPr/>
              </a:pPr>
              <a:r>
                <a:rPr lang="en-US" altLang="zh-CN" sz="2400">
                  <a:solidFill>
                    <a:prstClr val="white"/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rPr>
                <a:t>Sols volcaniques</a:t>
              </a:r>
            </a:p>
            <a:p>
              <a:pPr defTabSz="914377">
                <a:defRPr/>
              </a:pPr>
              <a:r>
                <a:rPr lang="en-US" altLang="zh-CN" sz="2000">
                  <a:solidFill>
                    <a:prstClr val="white"/>
                  </a:solidFill>
                  <a:latin typeface="阿里巴巴普惠体 2.0 45 Light" panose="00020600040101010101" pitchFamily="18" charset="-122"/>
                  <a:ea typeface="阿里巴巴普惠体 2.0 45 Light" panose="00020600040101010101" pitchFamily="18" charset="-122"/>
                  <a:cs typeface="阿里巴巴普惠体 2.0 45 Light" panose="00020600040101010101" pitchFamily="18" charset="-122"/>
                </a:rPr>
                <a:t>Riches en mineraux</a:t>
              </a:r>
            </a:p>
          </p:txBody>
        </p:sp>
        <p:pic>
          <p:nvPicPr>
            <p:cNvPr id="68" name="图片 42" descr="卡通画&#10;&#10;AI 生成的内容可能不正确。">
              <a:extLst>
                <a:ext uri="{FF2B5EF4-FFF2-40B4-BE49-F238E27FC236}">
                  <a16:creationId xmlns:a16="http://schemas.microsoft.com/office/drawing/2014/main" id="{E4DD8CEA-FFC3-A346-90DD-C70212669D5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29039" y="4409080"/>
              <a:ext cx="427833" cy="377726"/>
            </a:xfrm>
            <a:prstGeom prst="rect">
              <a:avLst/>
            </a:prstGeom>
            <a:effectLst/>
          </p:spPr>
        </p:pic>
      </p:grpSp>
      <p:pic>
        <p:nvPicPr>
          <p:cNvPr id="2" name="Image 1">
            <a:extLst>
              <a:ext uri="{FF2B5EF4-FFF2-40B4-BE49-F238E27FC236}">
                <a16:creationId xmlns:a16="http://schemas.microsoft.com/office/drawing/2014/main" id="{12895277-7F87-B63D-277C-DD93E05FECE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6EF7E6A3-C3EB-C95C-38FC-28E69A1830D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D4EDC7F2-21ED-F4AD-24B0-BAE5932C158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grpSp>
        <p:nvGrpSpPr>
          <p:cNvPr id="69" name="组合 45">
            <a:extLst>
              <a:ext uri="{FF2B5EF4-FFF2-40B4-BE49-F238E27FC236}">
                <a16:creationId xmlns:a16="http://schemas.microsoft.com/office/drawing/2014/main" id="{B398E926-1E4D-3B43-B01F-122126778A51}"/>
              </a:ext>
            </a:extLst>
          </p:cNvPr>
          <p:cNvGrpSpPr/>
          <p:nvPr/>
        </p:nvGrpSpPr>
        <p:grpSpPr>
          <a:xfrm>
            <a:off x="7832926" y="3748213"/>
            <a:ext cx="2838321" cy="830997"/>
            <a:chOff x="7832925" y="3392611"/>
            <a:chExt cx="2838321" cy="830997"/>
          </a:xfrm>
          <a:effectLst>
            <a:outerShdw blurRad="38100" dist="38100" dir="2700000" algn="tl" rotWithShape="0">
              <a:srgbClr val="211C0C">
                <a:alpha val="65000"/>
              </a:srgbClr>
            </a:outerShdw>
          </a:effectLst>
        </p:grpSpPr>
        <p:sp>
          <p:nvSpPr>
            <p:cNvPr id="70" name="文本框 38">
              <a:extLst>
                <a:ext uri="{FF2B5EF4-FFF2-40B4-BE49-F238E27FC236}">
                  <a16:creationId xmlns:a16="http://schemas.microsoft.com/office/drawing/2014/main" id="{E3CCBACB-F609-1845-AE4C-35973CCA4F64}"/>
                </a:ext>
              </a:extLst>
            </p:cNvPr>
            <p:cNvSpPr txBox="1"/>
            <p:nvPr/>
          </p:nvSpPr>
          <p:spPr>
            <a:xfrm>
              <a:off x="8403676" y="3392611"/>
              <a:ext cx="2267570" cy="830997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/>
            <a:p>
              <a:pPr defTabSz="914377">
                <a:defRPr/>
              </a:pPr>
              <a:r>
                <a:rPr lang="en-US" altLang="zh-CN" sz="2400">
                  <a:solidFill>
                    <a:prstClr val="white"/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rPr>
                <a:t>600 à1000m d'altitude</a:t>
              </a:r>
            </a:p>
          </p:txBody>
        </p:sp>
        <p:pic>
          <p:nvPicPr>
            <p:cNvPr id="71" name="图片 43" descr="卡通画&#10;&#10;AI 生成的内容可能不正确。">
              <a:extLst>
                <a:ext uri="{FF2B5EF4-FFF2-40B4-BE49-F238E27FC236}">
                  <a16:creationId xmlns:a16="http://schemas.microsoft.com/office/drawing/2014/main" id="{82A957F6-1FB3-7C48-87E1-8A595BADF06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32925" y="3437763"/>
              <a:ext cx="505955" cy="309807"/>
            </a:xfrm>
            <a:prstGeom prst="rect">
              <a:avLst/>
            </a:prstGeom>
            <a:effectLst/>
          </p:spPr>
        </p:pic>
      </p:grpSp>
      <p:sp>
        <p:nvSpPr>
          <p:cNvPr id="44" name="TextBox 1">
            <a:extLst>
              <a:ext uri="{FF2B5EF4-FFF2-40B4-BE49-F238E27FC236}">
                <a16:creationId xmlns:a16="http://schemas.microsoft.com/office/drawing/2014/main" id="{8EF34496-D9CD-A447-9651-0BA065663AB4}"/>
              </a:ext>
            </a:extLst>
          </p:cNvPr>
          <p:cNvSpPr txBox="1"/>
          <p:nvPr/>
        </p:nvSpPr>
        <p:spPr>
          <a:xfrm>
            <a:off x="516159" y="313997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ZENBRU COFFEE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852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C664FA-3795-51CC-2092-EFE14E94A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 13">
            <a:extLst>
              <a:ext uri="{FF2B5EF4-FFF2-40B4-BE49-F238E27FC236}">
                <a16:creationId xmlns:a16="http://schemas.microsoft.com/office/drawing/2014/main" id="{026641E2-5E52-8746-867E-AC936DBD17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99" y="0"/>
            <a:ext cx="12142204" cy="6858000"/>
          </a:xfrm>
          <a:prstGeom prst="rect">
            <a:avLst/>
          </a:prstGeom>
        </p:spPr>
      </p:pic>
      <p:sp>
        <p:nvSpPr>
          <p:cNvPr id="31" name="文本框 15">
            <a:extLst>
              <a:ext uri="{FF2B5EF4-FFF2-40B4-BE49-F238E27FC236}">
                <a16:creationId xmlns:a16="http://schemas.microsoft.com/office/drawing/2014/main" id="{2D862046-3B05-794E-B6B0-CC31B9BDD55A}"/>
              </a:ext>
            </a:extLst>
          </p:cNvPr>
          <p:cNvSpPr txBox="1"/>
          <p:nvPr/>
        </p:nvSpPr>
        <p:spPr>
          <a:xfrm>
            <a:off x="6319390" y="1617524"/>
            <a:ext cx="5537620" cy="10772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 defTabSz="914377">
              <a:defRPr/>
            </a:pPr>
            <a:r>
              <a:rPr lang="fr-FR" altLang="zh-CN" sz="2400">
                <a:gradFill>
                  <a:gsLst>
                    <a:gs pos="0">
                      <a:srgbClr val="D5760D"/>
                    </a:gs>
                    <a:gs pos="100000">
                      <a:srgbClr val="5D2E07"/>
                    </a:gs>
                  </a:gsLst>
                  <a:lin ang="4200000" scaled="0"/>
                </a:gradFill>
                <a:effectLst>
                  <a:outerShdw dist="25400" dir="2700000" algn="tl" rotWithShape="0">
                    <a:srgbClr val="B38859">
                      <a:alpha val="52000"/>
                    </a:srgbClr>
                  </a:outerShdw>
                </a:effectLst>
                <a:latin typeface="Anton" pitchFamily="2" charset="77"/>
                <a:ea typeface="Arimo" panose="020B0604020202020204" pitchFamily="34" charset="0"/>
                <a:cs typeface="Arimo" panose="020B0604020202020204" pitchFamily="34" charset="0"/>
              </a:rPr>
              <a:t>Ginseng Coréen de qualité supérieure</a:t>
            </a:r>
          </a:p>
          <a:p>
            <a:pPr algn="r" defTabSz="914377">
              <a:defRPr/>
            </a:pPr>
            <a:r>
              <a:rPr lang="fr-FR" altLang="zh-CN" sz="2000" b="1">
                <a:effectLst>
                  <a:outerShdw dist="25400" dir="2700000" algn="tl" rotWithShape="0">
                    <a:srgbClr val="B38859">
                      <a:alpha val="52000"/>
                    </a:srgbClr>
                  </a:outerShdw>
                </a:effectLst>
                <a:latin typeface="Arimo" panose="020B0604020202020204" pitchFamily="34" charset="0"/>
                <a:ea typeface="Arimo" panose="020B0604020202020204" pitchFamily="34" charset="0"/>
                <a:cs typeface="Arimo" panose="020B0604020202020204" pitchFamily="34" charset="0"/>
              </a:rPr>
              <a:t>L'une des sources les plus riches de </a:t>
            </a:r>
            <a:r>
              <a:rPr lang="fr-FR" altLang="zh-CN" sz="2000" b="1" err="1">
                <a:effectLst>
                  <a:outerShdw dist="25400" dir="2700000" algn="tl" rotWithShape="0">
                    <a:srgbClr val="B38859">
                      <a:alpha val="52000"/>
                    </a:srgbClr>
                  </a:outerShdw>
                </a:effectLst>
                <a:latin typeface="Arimo" panose="020B0604020202020204" pitchFamily="34" charset="0"/>
                <a:ea typeface="Arimo" panose="020B0604020202020204" pitchFamily="34" charset="0"/>
                <a:cs typeface="Arimo" panose="020B0604020202020204" pitchFamily="34" charset="0"/>
              </a:rPr>
              <a:t>ginsénosides</a:t>
            </a:r>
            <a:endParaRPr lang="en-US" altLang="zh-CN" sz="2000" b="1">
              <a:effectLst>
                <a:outerShdw dist="25400" dir="2700000" algn="tl" rotWithShape="0">
                  <a:srgbClr val="B38859">
                    <a:alpha val="52000"/>
                  </a:srgbClr>
                </a:outerShdw>
              </a:effectLst>
              <a:latin typeface="Arimo" panose="020B0604020202020204" pitchFamily="34" charset="0"/>
              <a:ea typeface="Arimo" panose="020B0604020202020204" pitchFamily="34" charset="0"/>
              <a:cs typeface="Arimo" panose="020B0604020202020204" pitchFamily="34" charset="0"/>
            </a:endParaRPr>
          </a:p>
        </p:txBody>
      </p:sp>
      <p:grpSp>
        <p:nvGrpSpPr>
          <p:cNvPr id="37" name="组合 18">
            <a:extLst>
              <a:ext uri="{FF2B5EF4-FFF2-40B4-BE49-F238E27FC236}">
                <a16:creationId xmlns:a16="http://schemas.microsoft.com/office/drawing/2014/main" id="{B6F5A4E2-5EB0-514A-B5E6-A7AD96CCF7F9}"/>
              </a:ext>
            </a:extLst>
          </p:cNvPr>
          <p:cNvGrpSpPr/>
          <p:nvPr/>
        </p:nvGrpSpPr>
        <p:grpSpPr>
          <a:xfrm>
            <a:off x="186379" y="1549898"/>
            <a:ext cx="1125296" cy="1313775"/>
            <a:chOff x="575249" y="530809"/>
            <a:chExt cx="1183497" cy="1381724"/>
          </a:xfrm>
        </p:grpSpPr>
        <p:pic>
          <p:nvPicPr>
            <p:cNvPr id="39" name="图片 8" descr="图片包含 游戏机, 建筑&#10;&#10;AI 生成的内容可能不正确。">
              <a:extLst>
                <a:ext uri="{FF2B5EF4-FFF2-40B4-BE49-F238E27FC236}">
                  <a16:creationId xmlns:a16="http://schemas.microsoft.com/office/drawing/2014/main" id="{C667D7DC-2AE0-B24C-A4C5-6A01E460674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85490" y="530809"/>
              <a:ext cx="673256" cy="678866"/>
            </a:xfrm>
            <a:prstGeom prst="rect">
              <a:avLst/>
            </a:prstGeom>
          </p:spPr>
        </p:pic>
        <p:pic>
          <p:nvPicPr>
            <p:cNvPr id="40" name="图片 29" descr="卡通人物&#10;&#10;AI 生成的内容可能不正确。">
              <a:extLst>
                <a:ext uri="{FF2B5EF4-FFF2-40B4-BE49-F238E27FC236}">
                  <a16:creationId xmlns:a16="http://schemas.microsoft.com/office/drawing/2014/main" id="{824249D9-A880-A94E-88C9-1B40314663B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5249" y="626658"/>
              <a:ext cx="933450" cy="1285875"/>
            </a:xfrm>
            <a:prstGeom prst="rect">
              <a:avLst/>
            </a:prstGeom>
          </p:spPr>
        </p:pic>
      </p:grpSp>
      <p:cxnSp>
        <p:nvCxnSpPr>
          <p:cNvPr id="42" name="直接连接符 32">
            <a:extLst>
              <a:ext uri="{FF2B5EF4-FFF2-40B4-BE49-F238E27FC236}">
                <a16:creationId xmlns:a16="http://schemas.microsoft.com/office/drawing/2014/main" id="{3FC3F7C5-5F61-5847-8366-9DA9B988E0AC}"/>
              </a:ext>
            </a:extLst>
          </p:cNvPr>
          <p:cNvCxnSpPr>
            <a:cxnSpLocks/>
          </p:cNvCxnSpPr>
          <p:nvPr/>
        </p:nvCxnSpPr>
        <p:spPr>
          <a:xfrm flipH="1">
            <a:off x="7513784" y="3256516"/>
            <a:ext cx="812393" cy="0"/>
          </a:xfrm>
          <a:prstGeom prst="line">
            <a:avLst/>
          </a:prstGeom>
          <a:ln w="25400">
            <a:solidFill>
              <a:srgbClr val="6E360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3" name="组合 23">
            <a:extLst>
              <a:ext uri="{FF2B5EF4-FFF2-40B4-BE49-F238E27FC236}">
                <a16:creationId xmlns:a16="http://schemas.microsoft.com/office/drawing/2014/main" id="{98829DD6-2C3F-7F41-93D2-2951A5C4D4D5}"/>
              </a:ext>
            </a:extLst>
          </p:cNvPr>
          <p:cNvGrpSpPr/>
          <p:nvPr/>
        </p:nvGrpSpPr>
        <p:grpSpPr>
          <a:xfrm>
            <a:off x="8321152" y="2827632"/>
            <a:ext cx="3455793" cy="882858"/>
            <a:chOff x="8484535" y="2239713"/>
            <a:chExt cx="3455794" cy="882859"/>
          </a:xfrm>
        </p:grpSpPr>
        <p:sp>
          <p:nvSpPr>
            <p:cNvPr id="45" name="矩形: 圆角 37">
              <a:extLst>
                <a:ext uri="{FF2B5EF4-FFF2-40B4-BE49-F238E27FC236}">
                  <a16:creationId xmlns:a16="http://schemas.microsoft.com/office/drawing/2014/main" id="{F17C3325-9FD9-454F-AAAF-9A0FF4FD3DBC}"/>
                </a:ext>
              </a:extLst>
            </p:cNvPr>
            <p:cNvSpPr/>
            <p:nvPr/>
          </p:nvSpPr>
          <p:spPr>
            <a:xfrm>
              <a:off x="8484535" y="2239713"/>
              <a:ext cx="3379213" cy="882859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rgbClr val="CF6E33"/>
                </a:gs>
                <a:gs pos="3000">
                  <a:srgbClr val="93490B"/>
                </a:gs>
              </a:gsLst>
              <a:lin ang="3000000" scaled="0"/>
            </a:gradFill>
            <a:ln>
              <a:noFill/>
            </a:ln>
            <a:effectLst>
              <a:outerShdw blurRad="38100" dist="38100" dir="2700000" algn="tl" rotWithShape="0">
                <a:srgbClr val="976407">
                  <a:alpha val="6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>
                <a:defRPr/>
              </a:pPr>
              <a:endParaRPr lang="zh-CN" altLang="en-US">
                <a:solidFill>
                  <a:prstClr val="white"/>
                </a:solidFill>
                <a:latin typeface="等线" panose="02110004020202020204"/>
                <a:ea typeface="等线" panose="02010600030101010101" pitchFamily="2" charset="-122"/>
              </a:endParaRPr>
            </a:p>
          </p:txBody>
        </p:sp>
        <p:grpSp>
          <p:nvGrpSpPr>
            <p:cNvPr id="47" name="组合 22">
              <a:extLst>
                <a:ext uri="{FF2B5EF4-FFF2-40B4-BE49-F238E27FC236}">
                  <a16:creationId xmlns:a16="http://schemas.microsoft.com/office/drawing/2014/main" id="{01B3CE9C-AAC6-4748-AC7B-7D0CA460A2D2}"/>
                </a:ext>
              </a:extLst>
            </p:cNvPr>
            <p:cNvGrpSpPr/>
            <p:nvPr/>
          </p:nvGrpSpPr>
          <p:grpSpPr>
            <a:xfrm>
              <a:off x="8561114" y="2341977"/>
              <a:ext cx="3379215" cy="707886"/>
              <a:chOff x="8561114" y="2341977"/>
              <a:chExt cx="3379215" cy="707886"/>
            </a:xfrm>
          </p:grpSpPr>
          <p:sp>
            <p:nvSpPr>
              <p:cNvPr id="49" name="文本框 16">
                <a:extLst>
                  <a:ext uri="{FF2B5EF4-FFF2-40B4-BE49-F238E27FC236}">
                    <a16:creationId xmlns:a16="http://schemas.microsoft.com/office/drawing/2014/main" id="{D0DF1F7C-B63F-3144-BD32-B9132090E975}"/>
                  </a:ext>
                </a:extLst>
              </p:cNvPr>
              <p:cNvSpPr txBox="1"/>
              <p:nvPr/>
            </p:nvSpPr>
            <p:spPr>
              <a:xfrm>
                <a:off x="8561114" y="2341977"/>
                <a:ext cx="2198710" cy="7078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 defTabSz="914377">
                  <a:defRPr/>
                </a:pPr>
                <a:r>
                  <a:rPr lang="en-US" altLang="zh-CN" sz="2000" err="1"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阿里巴巴普惠体 2.0 55 Regular" panose="00020600040101010101" pitchFamily="18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rPr>
                  <a:t>Contenant</a:t>
                </a:r>
                <a:r>
                  <a:rPr lang="en-US" altLang="zh-CN" sz="2000"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阿里巴巴普惠体 2.0 55 Regular" panose="00020600040101010101" pitchFamily="18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rPr>
                  <a:t> des </a:t>
                </a:r>
                <a:r>
                  <a:rPr lang="en-US" altLang="zh-CN" sz="2000" err="1"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阿里巴巴普惠体 2.0 55 Regular" panose="00020600040101010101" pitchFamily="18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rPr>
                  <a:t>ginsénosides</a:t>
                </a:r>
                <a:endParaRPr lang="zh-CN" altLang="en-US" sz="2000">
                  <a:solidFill>
                    <a:prstClr val="white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endParaRPr>
              </a:p>
            </p:txBody>
          </p:sp>
          <p:sp>
            <p:nvSpPr>
              <p:cNvPr id="50" name="文本框 21">
                <a:extLst>
                  <a:ext uri="{FF2B5EF4-FFF2-40B4-BE49-F238E27FC236}">
                    <a16:creationId xmlns:a16="http://schemas.microsoft.com/office/drawing/2014/main" id="{B0B05AD2-2D69-DA43-9C78-08A1371AB6A2}"/>
                  </a:ext>
                </a:extLst>
              </p:cNvPr>
              <p:cNvSpPr txBox="1"/>
              <p:nvPr/>
            </p:nvSpPr>
            <p:spPr>
              <a:xfrm>
                <a:off x="10473898" y="2372757"/>
                <a:ext cx="1466431" cy="64633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 defTabSz="914377">
                  <a:defRPr/>
                </a:pPr>
                <a:r>
                  <a:rPr lang="en-US" altLang="zh-CN" sz="3600"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阿里巴巴普惠体 2.0 55 Regular" panose="00020600040101010101" pitchFamily="18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rPr>
                  <a:t>≥ 7%</a:t>
                </a:r>
                <a:endParaRPr lang="zh-CN" altLang="en-US" sz="3600">
                  <a:solidFill>
                    <a:prstClr val="white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endParaRPr>
              </a:p>
            </p:txBody>
          </p:sp>
        </p:grpSp>
      </p:grpSp>
      <p:grpSp>
        <p:nvGrpSpPr>
          <p:cNvPr id="51" name="组合 24">
            <a:extLst>
              <a:ext uri="{FF2B5EF4-FFF2-40B4-BE49-F238E27FC236}">
                <a16:creationId xmlns:a16="http://schemas.microsoft.com/office/drawing/2014/main" id="{549C96D4-D6F1-874E-9672-4108A3C9D584}"/>
              </a:ext>
            </a:extLst>
          </p:cNvPr>
          <p:cNvGrpSpPr/>
          <p:nvPr/>
        </p:nvGrpSpPr>
        <p:grpSpPr>
          <a:xfrm>
            <a:off x="6203537" y="3256518"/>
            <a:ext cx="1310247" cy="1797175"/>
            <a:chOff x="6930591" y="2380458"/>
            <a:chExt cx="1310247" cy="1797175"/>
          </a:xfrm>
        </p:grpSpPr>
        <p:cxnSp>
          <p:nvCxnSpPr>
            <p:cNvPr id="52" name="直接连接符 34">
              <a:extLst>
                <a:ext uri="{FF2B5EF4-FFF2-40B4-BE49-F238E27FC236}">
                  <a16:creationId xmlns:a16="http://schemas.microsoft.com/office/drawing/2014/main" id="{4853E268-AFF5-AB4F-AB1A-9FCEBF6BC473}"/>
                </a:ext>
              </a:extLst>
            </p:cNvPr>
            <p:cNvCxnSpPr>
              <a:cxnSpLocks/>
              <a:endCxn id="53" idx="7"/>
            </p:cNvCxnSpPr>
            <p:nvPr/>
          </p:nvCxnSpPr>
          <p:spPr>
            <a:xfrm flipH="1">
              <a:off x="7046445" y="2380458"/>
              <a:ext cx="1194393" cy="1681321"/>
            </a:xfrm>
            <a:prstGeom prst="line">
              <a:avLst/>
            </a:prstGeom>
            <a:ln w="25400">
              <a:solidFill>
                <a:srgbClr val="6E3608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椭圆 40">
              <a:extLst>
                <a:ext uri="{FF2B5EF4-FFF2-40B4-BE49-F238E27FC236}">
                  <a16:creationId xmlns:a16="http://schemas.microsoft.com/office/drawing/2014/main" id="{4CC77A04-62C7-C44C-8F9D-16D1B510CE8C}"/>
                </a:ext>
              </a:extLst>
            </p:cNvPr>
            <p:cNvSpPr/>
            <p:nvPr/>
          </p:nvSpPr>
          <p:spPr>
            <a:xfrm>
              <a:off x="6930591" y="4041902"/>
              <a:ext cx="135731" cy="135731"/>
            </a:xfrm>
            <a:prstGeom prst="ellipse">
              <a:avLst/>
            </a:prstGeom>
            <a:solidFill>
              <a:srgbClr val="6E360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>
                <a:defRPr/>
              </a:pPr>
              <a:endParaRPr lang="zh-CN" altLang="en-US">
                <a:solidFill>
                  <a:prstClr val="white"/>
                </a:solidFill>
                <a:latin typeface="等线" panose="02110004020202020204"/>
                <a:ea typeface="等线" panose="02010600030101010101" pitchFamily="2" charset="-122"/>
              </a:endParaRPr>
            </a:p>
          </p:txBody>
        </p:sp>
      </p:grpSp>
      <p:grpSp>
        <p:nvGrpSpPr>
          <p:cNvPr id="54" name="组合 7">
            <a:extLst>
              <a:ext uri="{FF2B5EF4-FFF2-40B4-BE49-F238E27FC236}">
                <a16:creationId xmlns:a16="http://schemas.microsoft.com/office/drawing/2014/main" id="{63F59982-3241-C54F-ADEB-63BEC0AC2EBC}"/>
              </a:ext>
            </a:extLst>
          </p:cNvPr>
          <p:cNvGrpSpPr/>
          <p:nvPr/>
        </p:nvGrpSpPr>
        <p:grpSpPr>
          <a:xfrm>
            <a:off x="7760542" y="5813969"/>
            <a:ext cx="3111767" cy="707886"/>
            <a:chOff x="7977086" y="5673027"/>
            <a:chExt cx="3111766" cy="707886"/>
          </a:xfrm>
        </p:grpSpPr>
        <p:sp>
          <p:nvSpPr>
            <p:cNvPr id="55" name="文本框 4">
              <a:extLst>
                <a:ext uri="{FF2B5EF4-FFF2-40B4-BE49-F238E27FC236}">
                  <a16:creationId xmlns:a16="http://schemas.microsoft.com/office/drawing/2014/main" id="{B56EAE6D-C6C5-0B4C-9319-E530F696AFB4}"/>
                </a:ext>
              </a:extLst>
            </p:cNvPr>
            <p:cNvSpPr txBox="1"/>
            <p:nvPr/>
          </p:nvSpPr>
          <p:spPr>
            <a:xfrm>
              <a:off x="8783312" y="5673027"/>
              <a:ext cx="2305540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2400">
                  <a:gradFill>
                    <a:gsLst>
                      <a:gs pos="0">
                        <a:srgbClr val="9D510B"/>
                      </a:gs>
                      <a:gs pos="89000">
                        <a:srgbClr val="5D2E07"/>
                      </a:gs>
                    </a:gsLst>
                    <a:lin ang="4200000" scaled="0"/>
                  </a:gradFill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defRPr>
              </a:lvl1pPr>
            </a:lstStyle>
            <a:p>
              <a:pPr defTabSz="914377">
                <a:defRPr/>
              </a:pPr>
              <a:r>
                <a:rPr lang="en-US" altLang="zh-CN" sz="2000" b="1" err="1">
                  <a:solidFill>
                    <a:schemeClr val="tx1"/>
                  </a:solidFill>
                </a:rPr>
                <a:t>Ralentit</a:t>
              </a:r>
              <a:r>
                <a:rPr lang="en-US" altLang="zh-CN" sz="2000" b="1">
                  <a:solidFill>
                    <a:schemeClr val="tx1"/>
                  </a:solidFill>
                </a:rPr>
                <a:t> le </a:t>
              </a:r>
              <a:r>
                <a:rPr lang="en-US" altLang="zh-CN" sz="2000" b="1" err="1">
                  <a:solidFill>
                    <a:schemeClr val="tx1"/>
                  </a:solidFill>
                </a:rPr>
                <a:t>vieillissement</a:t>
              </a:r>
              <a:endParaRPr lang="en-US" altLang="zh-CN" sz="2000" b="1">
                <a:solidFill>
                  <a:schemeClr val="tx1"/>
                </a:solidFill>
              </a:endParaRPr>
            </a:p>
          </p:txBody>
        </p:sp>
        <p:pic>
          <p:nvPicPr>
            <p:cNvPr id="56" name="图片 43">
              <a:extLst>
                <a:ext uri="{FF2B5EF4-FFF2-40B4-BE49-F238E27FC236}">
                  <a16:creationId xmlns:a16="http://schemas.microsoft.com/office/drawing/2014/main" id="{9FB8BEBE-EDFE-4B48-883D-4AC0120EA6C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977086" y="5727486"/>
              <a:ext cx="661651" cy="598969"/>
            </a:xfrm>
            <a:prstGeom prst="rect">
              <a:avLst/>
            </a:prstGeom>
          </p:spPr>
        </p:pic>
      </p:grpSp>
      <p:grpSp>
        <p:nvGrpSpPr>
          <p:cNvPr id="57" name="组合 6">
            <a:extLst>
              <a:ext uri="{FF2B5EF4-FFF2-40B4-BE49-F238E27FC236}">
                <a16:creationId xmlns:a16="http://schemas.microsoft.com/office/drawing/2014/main" id="{6FDCC2CB-F979-6443-A94B-62D1A19224AA}"/>
              </a:ext>
            </a:extLst>
          </p:cNvPr>
          <p:cNvGrpSpPr/>
          <p:nvPr/>
        </p:nvGrpSpPr>
        <p:grpSpPr>
          <a:xfrm>
            <a:off x="8566769" y="4988030"/>
            <a:ext cx="3339967" cy="707886"/>
            <a:chOff x="8517042" y="4621042"/>
            <a:chExt cx="3339967" cy="707886"/>
          </a:xfrm>
        </p:grpSpPr>
        <p:sp>
          <p:nvSpPr>
            <p:cNvPr id="58" name="文本框 3">
              <a:extLst>
                <a:ext uri="{FF2B5EF4-FFF2-40B4-BE49-F238E27FC236}">
                  <a16:creationId xmlns:a16="http://schemas.microsoft.com/office/drawing/2014/main" id="{1DEAE162-DE6C-0A46-A33F-34D8EF6A5BE2}"/>
                </a:ext>
              </a:extLst>
            </p:cNvPr>
            <p:cNvSpPr txBox="1"/>
            <p:nvPr/>
          </p:nvSpPr>
          <p:spPr>
            <a:xfrm>
              <a:off x="9259334" y="4621042"/>
              <a:ext cx="2597675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2400">
                  <a:gradFill>
                    <a:gsLst>
                      <a:gs pos="0">
                        <a:srgbClr val="9D510B"/>
                      </a:gs>
                      <a:gs pos="89000">
                        <a:srgbClr val="5D2E07"/>
                      </a:gs>
                    </a:gsLst>
                    <a:lin ang="4200000" scaled="0"/>
                  </a:gradFill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defRPr>
              </a:lvl1pPr>
            </a:lstStyle>
            <a:p>
              <a:pPr defTabSz="914377">
                <a:defRPr/>
              </a:pPr>
              <a:r>
                <a:rPr lang="en-US" altLang="zh-CN" sz="2000" b="1" err="1">
                  <a:solidFill>
                    <a:schemeClr val="tx1"/>
                  </a:solidFill>
                </a:rPr>
                <a:t>Neutralise</a:t>
              </a:r>
              <a:r>
                <a:rPr lang="en-US" altLang="zh-CN" sz="2000" b="1">
                  <a:solidFill>
                    <a:schemeClr val="tx1"/>
                  </a:solidFill>
                </a:rPr>
                <a:t> les </a:t>
              </a:r>
              <a:r>
                <a:rPr lang="en-US" altLang="zh-CN" sz="2000" b="1" err="1">
                  <a:solidFill>
                    <a:schemeClr val="tx1"/>
                  </a:solidFill>
                </a:rPr>
                <a:t>radicaux</a:t>
              </a:r>
              <a:r>
                <a:rPr lang="en-US" altLang="zh-CN" sz="2000" b="1">
                  <a:solidFill>
                    <a:schemeClr val="tx1"/>
                  </a:solidFill>
                </a:rPr>
                <a:t> </a:t>
              </a:r>
              <a:r>
                <a:rPr lang="en-US" altLang="zh-CN" sz="2000" b="1" err="1">
                  <a:solidFill>
                    <a:schemeClr val="tx1"/>
                  </a:solidFill>
                </a:rPr>
                <a:t>libres</a:t>
              </a:r>
              <a:endParaRPr lang="en-US" altLang="zh-CN" sz="2000" b="1">
                <a:solidFill>
                  <a:schemeClr val="tx1"/>
                </a:solidFill>
              </a:endParaRPr>
            </a:p>
          </p:txBody>
        </p:sp>
        <p:pic>
          <p:nvPicPr>
            <p:cNvPr id="59" name="图片 45">
              <a:extLst>
                <a:ext uri="{FF2B5EF4-FFF2-40B4-BE49-F238E27FC236}">
                  <a16:creationId xmlns:a16="http://schemas.microsoft.com/office/drawing/2014/main" id="{99350329-D5BE-B34F-BA82-26B54C51B69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517042" y="4699157"/>
              <a:ext cx="635454" cy="551657"/>
            </a:xfrm>
            <a:prstGeom prst="rect">
              <a:avLst/>
            </a:prstGeom>
          </p:spPr>
        </p:pic>
      </p:grpSp>
      <p:grpSp>
        <p:nvGrpSpPr>
          <p:cNvPr id="60" name="组合 5">
            <a:extLst>
              <a:ext uri="{FF2B5EF4-FFF2-40B4-BE49-F238E27FC236}">
                <a16:creationId xmlns:a16="http://schemas.microsoft.com/office/drawing/2014/main" id="{9959A24C-FA21-6347-9847-EEA50F8B2089}"/>
              </a:ext>
            </a:extLst>
          </p:cNvPr>
          <p:cNvGrpSpPr/>
          <p:nvPr/>
        </p:nvGrpSpPr>
        <p:grpSpPr>
          <a:xfrm>
            <a:off x="8944743" y="3850370"/>
            <a:ext cx="3272139" cy="1015663"/>
            <a:chOff x="8919861" y="3376510"/>
            <a:chExt cx="3272139" cy="1015663"/>
          </a:xfrm>
        </p:grpSpPr>
        <p:sp>
          <p:nvSpPr>
            <p:cNvPr id="61" name="文本框 2">
              <a:extLst>
                <a:ext uri="{FF2B5EF4-FFF2-40B4-BE49-F238E27FC236}">
                  <a16:creationId xmlns:a16="http://schemas.microsoft.com/office/drawing/2014/main" id="{523EB82D-BA9B-064B-ADA6-720B4D3CE381}"/>
                </a:ext>
              </a:extLst>
            </p:cNvPr>
            <p:cNvSpPr txBox="1"/>
            <p:nvPr/>
          </p:nvSpPr>
          <p:spPr>
            <a:xfrm>
              <a:off x="9552614" y="3376510"/>
              <a:ext cx="2639386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defTabSz="914377">
                <a:defRPr/>
              </a:pPr>
              <a:r>
                <a:rPr lang="en-US" altLang="zh-CN" sz="2000" b="1" err="1"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Renforce</a:t>
              </a:r>
              <a:r>
                <a:rPr lang="en-US" altLang="zh-CN" sz="2000" b="1"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 la Protection </a:t>
              </a:r>
              <a:r>
                <a:rPr lang="en-US" altLang="zh-CN" sz="2000" b="1" err="1"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cellulaire</a:t>
              </a:r>
              <a:endParaRPr lang="en-US" altLang="zh-CN" sz="2000" b="1"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  <p:pic>
          <p:nvPicPr>
            <p:cNvPr id="62" name="图片 47">
              <a:extLst>
                <a:ext uri="{FF2B5EF4-FFF2-40B4-BE49-F238E27FC236}">
                  <a16:creationId xmlns:a16="http://schemas.microsoft.com/office/drawing/2014/main" id="{B862B4D7-3AFC-C64A-A85F-F4928FA9CAF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919861" y="3432489"/>
              <a:ext cx="540493" cy="595929"/>
            </a:xfrm>
            <a:prstGeom prst="rect">
              <a:avLst/>
            </a:prstGeom>
          </p:spPr>
        </p:pic>
      </p:grpSp>
      <p:pic>
        <p:nvPicPr>
          <p:cNvPr id="63" name="图片 1" descr="徽标&#10;&#10;AI 生成的内容可能不正确。">
            <a:extLst>
              <a:ext uri="{FF2B5EF4-FFF2-40B4-BE49-F238E27FC236}">
                <a16:creationId xmlns:a16="http://schemas.microsoft.com/office/drawing/2014/main" id="{7ED4974F-9B5B-5D4E-9EF1-9C85E23C81A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851" y="5635654"/>
            <a:ext cx="1013501" cy="916977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42940E6D-26B3-9AD7-906E-D526FAC255A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2673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7A154012-4D36-0A94-0138-7F2F8F4853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80E42AC6-8162-8EFF-3DDF-396D31E6D50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44" name="TextBox 1">
            <a:extLst>
              <a:ext uri="{FF2B5EF4-FFF2-40B4-BE49-F238E27FC236}">
                <a16:creationId xmlns:a16="http://schemas.microsoft.com/office/drawing/2014/main" id="{6C903375-2162-5E40-8384-0577D2018056}"/>
              </a:ext>
            </a:extLst>
          </p:cNvPr>
          <p:cNvSpPr txBox="1"/>
          <p:nvPr/>
        </p:nvSpPr>
        <p:spPr>
          <a:xfrm>
            <a:off x="323460" y="363219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ZENBRU COFFEE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2" name="组合 10">
            <a:extLst>
              <a:ext uri="{FF2B5EF4-FFF2-40B4-BE49-F238E27FC236}">
                <a16:creationId xmlns:a16="http://schemas.microsoft.com/office/drawing/2014/main" id="{DC84098A-C32F-4F4E-ADA5-B5C91E0DAF40}"/>
              </a:ext>
            </a:extLst>
          </p:cNvPr>
          <p:cNvGrpSpPr/>
          <p:nvPr/>
        </p:nvGrpSpPr>
        <p:grpSpPr>
          <a:xfrm>
            <a:off x="1311675" y="1514217"/>
            <a:ext cx="5674660" cy="1109182"/>
            <a:chOff x="329366" y="403987"/>
            <a:chExt cx="13204541" cy="1109181"/>
          </a:xfrm>
        </p:grpSpPr>
        <p:sp>
          <p:nvSpPr>
            <p:cNvPr id="34" name="文本框 11">
              <a:extLst>
                <a:ext uri="{FF2B5EF4-FFF2-40B4-BE49-F238E27FC236}">
                  <a16:creationId xmlns:a16="http://schemas.microsoft.com/office/drawing/2014/main" id="{AABC9F49-0B7B-2043-8D96-4D1D23C12BAD}"/>
                </a:ext>
              </a:extLst>
            </p:cNvPr>
            <p:cNvSpPr txBox="1"/>
            <p:nvPr/>
          </p:nvSpPr>
          <p:spPr>
            <a:xfrm>
              <a:off x="329366" y="1051503"/>
              <a:ext cx="90178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>
                <a:defRPr/>
              </a:pPr>
              <a:r>
                <a:rPr lang="fr-FR" altLang="zh-CN" sz="2400" b="1"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Régénère les cellules</a:t>
              </a:r>
              <a:endParaRPr lang="en-US" altLang="zh-CN" sz="2400" b="1"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  <p:sp>
          <p:nvSpPr>
            <p:cNvPr id="36" name="文本框 12">
              <a:extLst>
                <a:ext uri="{FF2B5EF4-FFF2-40B4-BE49-F238E27FC236}">
                  <a16:creationId xmlns:a16="http://schemas.microsoft.com/office/drawing/2014/main" id="{97F34741-D74F-A146-AA46-35AAD0210EE4}"/>
                </a:ext>
              </a:extLst>
            </p:cNvPr>
            <p:cNvSpPr txBox="1"/>
            <p:nvPr/>
          </p:nvSpPr>
          <p:spPr>
            <a:xfrm>
              <a:off x="329366" y="403987"/>
              <a:ext cx="13204541" cy="58477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defTabSz="914377">
                <a:defRPr/>
              </a:pPr>
              <a:r>
                <a:rPr lang="en-US" altLang="zh-CN" sz="3200" b="1" err="1">
                  <a:gradFill>
                    <a:gsLst>
                      <a:gs pos="0">
                        <a:srgbClr val="3D2605"/>
                      </a:gs>
                      <a:gs pos="100000">
                        <a:srgbClr val="976407"/>
                      </a:gs>
                      <a:gs pos="45000">
                        <a:srgbClr val="6E3608"/>
                      </a:gs>
                    </a:gsLst>
                    <a:lin ang="30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Extrait</a:t>
              </a:r>
              <a:r>
                <a:rPr lang="en-US" altLang="zh-CN" sz="3200" b="1">
                  <a:gradFill>
                    <a:gsLst>
                      <a:gs pos="0">
                        <a:srgbClr val="3D2605"/>
                      </a:gs>
                      <a:gs pos="100000">
                        <a:srgbClr val="976407"/>
                      </a:gs>
                      <a:gs pos="45000">
                        <a:srgbClr val="6E3608"/>
                      </a:gs>
                    </a:gsLst>
                    <a:lin ang="30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 de Ginseng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9496055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7A706A-2A38-F101-D3EA-361B3D906B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BBD71F4-64FD-6F4A-95AA-154A74907B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882" y="342925"/>
            <a:ext cx="12241764" cy="6858000"/>
          </a:xfrm>
          <a:prstGeom prst="rect">
            <a:avLst/>
          </a:prstGeom>
        </p:spPr>
      </p:pic>
      <p:pic>
        <p:nvPicPr>
          <p:cNvPr id="57" name="图片 18" descr="图片包含 游戏机, 建筑&#10;&#10;AI 生成的内容可能不正确。">
            <a:extLst>
              <a:ext uri="{FF2B5EF4-FFF2-40B4-BE49-F238E27FC236}">
                <a16:creationId xmlns:a16="http://schemas.microsoft.com/office/drawing/2014/main" id="{FC8A75AD-9E7F-2748-BD42-CEA966C905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812" y="2562329"/>
            <a:ext cx="591939" cy="596871"/>
          </a:xfrm>
          <a:prstGeom prst="rect">
            <a:avLst/>
          </a:prstGeom>
        </p:spPr>
      </p:pic>
      <p:sp>
        <p:nvSpPr>
          <p:cNvPr id="58" name="文本框 10">
            <a:extLst>
              <a:ext uri="{FF2B5EF4-FFF2-40B4-BE49-F238E27FC236}">
                <a16:creationId xmlns:a16="http://schemas.microsoft.com/office/drawing/2014/main" id="{3C46A95B-C33E-9643-9B7C-5B188C0BD140}"/>
              </a:ext>
            </a:extLst>
          </p:cNvPr>
          <p:cNvSpPr txBox="1"/>
          <p:nvPr/>
        </p:nvSpPr>
        <p:spPr>
          <a:xfrm>
            <a:off x="2015916" y="4575594"/>
            <a:ext cx="3843499" cy="1200329"/>
          </a:xfrm>
          <a:prstGeom prst="rect">
            <a:avLst/>
          </a:prstGeom>
          <a:noFill/>
          <a:effectLst>
            <a:outerShdw blurRad="177800" dist="38100" dir="2700000" algn="tl" rotWithShape="0">
              <a:srgbClr val="19291B">
                <a:alpha val="82000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fr-FR" altLang="zh-CN" sz="2400" b="1">
                <a:solidFill>
                  <a:schemeClr val="bg1"/>
                </a:solidFill>
                <a:effectLst>
                  <a:outerShdw blurRad="254000" dist="38100" dir="2700000" algn="tl" rotWithShape="0">
                    <a:srgbClr val="152E14">
                      <a:alpha val="72000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Contient de la curcumine et du </a:t>
            </a:r>
            <a:r>
              <a:rPr lang="fr-FR" altLang="zh-CN" sz="2400" b="1" err="1">
                <a:solidFill>
                  <a:schemeClr val="bg1"/>
                </a:solidFill>
                <a:effectLst>
                  <a:outerShdw blurRad="254000" dist="38100" dir="2700000" algn="tl" rotWithShape="0">
                    <a:srgbClr val="152E14">
                      <a:alpha val="72000"/>
                    </a:srgbClr>
                  </a:outerShdw>
                </a:effectLst>
                <a:latin typeface="阿里巴巴普惠体 2.0 55 Regular" panose="00020600040101010101" pitchFamily="18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rPr>
              <a:t>gingérol</a:t>
            </a:r>
            <a:endParaRPr lang="en-US" altLang="zh-CN" sz="2400" b="1">
              <a:solidFill>
                <a:schemeClr val="bg1"/>
              </a:solidFill>
              <a:effectLst>
                <a:outerShdw blurRad="254000" dist="38100" dir="2700000" algn="tl" rotWithShape="0">
                  <a:srgbClr val="152E14">
                    <a:alpha val="72000"/>
                  </a:srgbClr>
                </a:outerShdw>
              </a:effectLst>
              <a:latin typeface="阿里巴巴普惠体 2.0 55 Regular" panose="00020600040101010101" pitchFamily="18" charset="-122"/>
              <a:ea typeface="阿里巴巴普惠体 2.0 55 Regular" panose="00020600040101010101" pitchFamily="18" charset="-122"/>
              <a:cs typeface="阿里巴巴普惠体 2.0 55 Regular" panose="00020600040101010101" pitchFamily="18" charset="-122"/>
            </a:endParaRPr>
          </a:p>
        </p:txBody>
      </p:sp>
      <p:grpSp>
        <p:nvGrpSpPr>
          <p:cNvPr id="67" name="组合 36">
            <a:extLst>
              <a:ext uri="{FF2B5EF4-FFF2-40B4-BE49-F238E27FC236}">
                <a16:creationId xmlns:a16="http://schemas.microsoft.com/office/drawing/2014/main" id="{0930EC43-EB15-1246-936A-088E0C27C0EF}"/>
              </a:ext>
            </a:extLst>
          </p:cNvPr>
          <p:cNvGrpSpPr/>
          <p:nvPr/>
        </p:nvGrpSpPr>
        <p:grpSpPr>
          <a:xfrm>
            <a:off x="6194627" y="1803323"/>
            <a:ext cx="2747259" cy="461665"/>
            <a:chOff x="6180265" y="1859111"/>
            <a:chExt cx="2747258" cy="461665"/>
          </a:xfrm>
        </p:grpSpPr>
        <p:sp>
          <p:nvSpPr>
            <p:cNvPr id="68" name="文本框 3">
              <a:extLst>
                <a:ext uri="{FF2B5EF4-FFF2-40B4-BE49-F238E27FC236}">
                  <a16:creationId xmlns:a16="http://schemas.microsoft.com/office/drawing/2014/main" id="{3F2035EE-AD27-0043-979B-EC3859CC5051}"/>
                </a:ext>
              </a:extLst>
            </p:cNvPr>
            <p:cNvSpPr txBox="1"/>
            <p:nvPr/>
          </p:nvSpPr>
          <p:spPr>
            <a:xfrm>
              <a:off x="6445196" y="1859111"/>
              <a:ext cx="248232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err="1">
                  <a:gradFill>
                    <a:gsLst>
                      <a:gs pos="0">
                        <a:srgbClr val="E59D0D"/>
                      </a:gs>
                      <a:gs pos="35000">
                        <a:srgbClr val="7D4725"/>
                      </a:gs>
                      <a:gs pos="100000">
                        <a:srgbClr val="381E10"/>
                      </a:gs>
                    </a:gsLst>
                    <a:lin ang="66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Antibactérien</a:t>
              </a:r>
              <a:endParaRPr lang="en-US" altLang="zh-CN" sz="2400" b="1">
                <a:gradFill>
                  <a:gsLst>
                    <a:gs pos="0">
                      <a:srgbClr val="E59D0D"/>
                    </a:gs>
                    <a:gs pos="35000">
                      <a:srgbClr val="7D4725"/>
                    </a:gs>
                    <a:gs pos="100000">
                      <a:srgbClr val="381E10"/>
                    </a:gs>
                  </a:gsLst>
                  <a:lin ang="6600000" scaled="0"/>
                </a:gradFill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endParaRPr>
            </a:p>
          </p:txBody>
        </p:sp>
        <p:sp>
          <p:nvSpPr>
            <p:cNvPr id="70" name="等腰三角形 30">
              <a:extLst>
                <a:ext uri="{FF2B5EF4-FFF2-40B4-BE49-F238E27FC236}">
                  <a16:creationId xmlns:a16="http://schemas.microsoft.com/office/drawing/2014/main" id="{C3491BAD-9CFE-A848-A3FA-A8FA1AD42374}"/>
                </a:ext>
              </a:extLst>
            </p:cNvPr>
            <p:cNvSpPr/>
            <p:nvPr/>
          </p:nvSpPr>
          <p:spPr>
            <a:xfrm rot="5400000">
              <a:off x="6163058" y="1982401"/>
              <a:ext cx="249499" cy="215085"/>
            </a:xfrm>
            <a:prstGeom prst="triangle">
              <a:avLst/>
            </a:prstGeom>
            <a:gradFill>
              <a:gsLst>
                <a:gs pos="12000">
                  <a:srgbClr val="EEC44C"/>
                </a:gs>
                <a:gs pos="27000">
                  <a:srgbClr val="DB8229"/>
                </a:gs>
                <a:gs pos="92000">
                  <a:srgbClr val="5A3A28"/>
                </a:gs>
              </a:gsLst>
              <a:lin ang="6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</p:grpSp>
      <p:pic>
        <p:nvPicPr>
          <p:cNvPr id="64" name="图片 1" descr="图标&#10;&#10;AI 生成的内容可能不正确。">
            <a:extLst>
              <a:ext uri="{FF2B5EF4-FFF2-40B4-BE49-F238E27FC236}">
                <a16:creationId xmlns:a16="http://schemas.microsoft.com/office/drawing/2014/main" id="{AA6C4E2B-6853-9F41-912C-ABF60F99BD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531" y="5559439"/>
            <a:ext cx="954711" cy="864264"/>
          </a:xfrm>
          <a:prstGeom prst="rect">
            <a:avLst/>
          </a:prstGeom>
          <a:effectLst>
            <a:outerShdw blurRad="101600" dir="2700000" algn="tl" rotWithShape="0">
              <a:srgbClr val="19291B">
                <a:alpha val="68000"/>
              </a:srgbClr>
            </a:outerShdw>
          </a:effectLst>
        </p:spPr>
      </p:pic>
      <p:grpSp>
        <p:nvGrpSpPr>
          <p:cNvPr id="71" name="组合 37">
            <a:extLst>
              <a:ext uri="{FF2B5EF4-FFF2-40B4-BE49-F238E27FC236}">
                <a16:creationId xmlns:a16="http://schemas.microsoft.com/office/drawing/2014/main" id="{3C9F8991-1F8A-4747-ACE7-361103780951}"/>
              </a:ext>
            </a:extLst>
          </p:cNvPr>
          <p:cNvGrpSpPr/>
          <p:nvPr/>
        </p:nvGrpSpPr>
        <p:grpSpPr>
          <a:xfrm>
            <a:off x="6194627" y="3351494"/>
            <a:ext cx="2747259" cy="461665"/>
            <a:chOff x="6180265" y="2893151"/>
            <a:chExt cx="2747258" cy="579302"/>
          </a:xfrm>
        </p:grpSpPr>
        <p:sp>
          <p:nvSpPr>
            <p:cNvPr id="72" name="文本框 25">
              <a:extLst>
                <a:ext uri="{FF2B5EF4-FFF2-40B4-BE49-F238E27FC236}">
                  <a16:creationId xmlns:a16="http://schemas.microsoft.com/office/drawing/2014/main" id="{966A6CC2-A38F-A942-885A-A0BD49219EFF}"/>
                </a:ext>
              </a:extLst>
            </p:cNvPr>
            <p:cNvSpPr txBox="1"/>
            <p:nvPr/>
          </p:nvSpPr>
          <p:spPr>
            <a:xfrm>
              <a:off x="6445197" y="2893151"/>
              <a:ext cx="2482326" cy="5793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err="1">
                  <a:gradFill>
                    <a:gsLst>
                      <a:gs pos="0">
                        <a:srgbClr val="E59D0D"/>
                      </a:gs>
                      <a:gs pos="35000">
                        <a:srgbClr val="7D4725"/>
                      </a:gs>
                      <a:gs pos="100000">
                        <a:srgbClr val="381E10"/>
                      </a:gs>
                    </a:gsLst>
                    <a:lin ang="66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Antioxydant</a:t>
              </a:r>
              <a:endParaRPr lang="en-US" altLang="zh-CN" sz="2400" b="1">
                <a:gradFill>
                  <a:gsLst>
                    <a:gs pos="0">
                      <a:srgbClr val="E59D0D"/>
                    </a:gs>
                    <a:gs pos="35000">
                      <a:srgbClr val="7D4725"/>
                    </a:gs>
                    <a:gs pos="100000">
                      <a:srgbClr val="381E10"/>
                    </a:gs>
                  </a:gsLst>
                  <a:lin ang="6600000" scaled="0"/>
                </a:gradFill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endParaRPr>
            </a:p>
          </p:txBody>
        </p:sp>
        <p:sp>
          <p:nvSpPr>
            <p:cNvPr id="74" name="等腰三角形 28">
              <a:extLst>
                <a:ext uri="{FF2B5EF4-FFF2-40B4-BE49-F238E27FC236}">
                  <a16:creationId xmlns:a16="http://schemas.microsoft.com/office/drawing/2014/main" id="{ED180EB3-B728-1345-9E49-1B071A44ABC3}"/>
                </a:ext>
              </a:extLst>
            </p:cNvPr>
            <p:cNvSpPr/>
            <p:nvPr/>
          </p:nvSpPr>
          <p:spPr>
            <a:xfrm rot="5400000">
              <a:off x="6163058" y="3105682"/>
              <a:ext cx="249500" cy="215085"/>
            </a:xfrm>
            <a:prstGeom prst="triangle">
              <a:avLst/>
            </a:prstGeom>
            <a:gradFill>
              <a:gsLst>
                <a:gs pos="12000">
                  <a:srgbClr val="EEC44C"/>
                </a:gs>
                <a:gs pos="27000">
                  <a:srgbClr val="DB8229"/>
                </a:gs>
                <a:gs pos="92000">
                  <a:srgbClr val="5A3A28"/>
                </a:gs>
              </a:gsLst>
              <a:lin ang="6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</p:grpSp>
      <p:grpSp>
        <p:nvGrpSpPr>
          <p:cNvPr id="75" name="组合 38">
            <a:extLst>
              <a:ext uri="{FF2B5EF4-FFF2-40B4-BE49-F238E27FC236}">
                <a16:creationId xmlns:a16="http://schemas.microsoft.com/office/drawing/2014/main" id="{1BBE5FC2-1106-AD46-8F12-7F8D23580FD4}"/>
              </a:ext>
            </a:extLst>
          </p:cNvPr>
          <p:cNvGrpSpPr/>
          <p:nvPr/>
        </p:nvGrpSpPr>
        <p:grpSpPr>
          <a:xfrm>
            <a:off x="6117623" y="4845845"/>
            <a:ext cx="3595339" cy="830997"/>
            <a:chOff x="6106010" y="5054622"/>
            <a:chExt cx="3595338" cy="830997"/>
          </a:xfrm>
        </p:grpSpPr>
        <p:sp>
          <p:nvSpPr>
            <p:cNvPr id="76" name="文本框 33">
              <a:extLst>
                <a:ext uri="{FF2B5EF4-FFF2-40B4-BE49-F238E27FC236}">
                  <a16:creationId xmlns:a16="http://schemas.microsoft.com/office/drawing/2014/main" id="{6D12EE47-AA88-F04C-9529-9661E335F447}"/>
                </a:ext>
              </a:extLst>
            </p:cNvPr>
            <p:cNvSpPr txBox="1"/>
            <p:nvPr/>
          </p:nvSpPr>
          <p:spPr>
            <a:xfrm>
              <a:off x="6320975" y="5054622"/>
              <a:ext cx="338037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err="1">
                  <a:gradFill>
                    <a:gsLst>
                      <a:gs pos="0">
                        <a:srgbClr val="E59D0D"/>
                      </a:gs>
                      <a:gs pos="35000">
                        <a:srgbClr val="7D4725"/>
                      </a:gs>
                      <a:gs pos="100000">
                        <a:srgbClr val="381E10"/>
                      </a:gs>
                    </a:gsLst>
                    <a:lin ang="66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Renforce</a:t>
              </a:r>
              <a:r>
                <a:rPr lang="en-US" altLang="zh-CN" sz="2400" b="1">
                  <a:gradFill>
                    <a:gsLst>
                      <a:gs pos="0">
                        <a:srgbClr val="E59D0D"/>
                      </a:gs>
                      <a:gs pos="35000">
                        <a:srgbClr val="7D4725"/>
                      </a:gs>
                      <a:gs pos="100000">
                        <a:srgbClr val="381E10"/>
                      </a:gs>
                    </a:gsLst>
                    <a:lin ang="66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 le </a:t>
              </a:r>
              <a:r>
                <a:rPr lang="en-US" altLang="zh-CN" sz="2400" b="1" err="1">
                  <a:gradFill>
                    <a:gsLst>
                      <a:gs pos="0">
                        <a:srgbClr val="E59D0D"/>
                      </a:gs>
                      <a:gs pos="35000">
                        <a:srgbClr val="7D4725"/>
                      </a:gs>
                      <a:gs pos="100000">
                        <a:srgbClr val="381E10"/>
                      </a:gs>
                    </a:gsLst>
                    <a:lin ang="66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système</a:t>
              </a:r>
              <a:r>
                <a:rPr lang="en-US" altLang="zh-CN" sz="2400" b="1">
                  <a:gradFill>
                    <a:gsLst>
                      <a:gs pos="0">
                        <a:srgbClr val="E59D0D"/>
                      </a:gs>
                      <a:gs pos="35000">
                        <a:srgbClr val="7D4725"/>
                      </a:gs>
                      <a:gs pos="100000">
                        <a:srgbClr val="381E10"/>
                      </a:gs>
                    </a:gsLst>
                    <a:lin ang="66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 </a:t>
              </a:r>
              <a:r>
                <a:rPr lang="en-US" altLang="zh-CN" sz="2400" b="1" err="1">
                  <a:gradFill>
                    <a:gsLst>
                      <a:gs pos="0">
                        <a:srgbClr val="E59D0D"/>
                      </a:gs>
                      <a:gs pos="35000">
                        <a:srgbClr val="7D4725"/>
                      </a:gs>
                      <a:gs pos="100000">
                        <a:srgbClr val="381E10"/>
                      </a:gs>
                    </a:gsLst>
                    <a:lin ang="6600000" scaled="0"/>
                  </a:gradFill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immunitaire</a:t>
              </a:r>
              <a:endParaRPr lang="en-US" altLang="zh-CN" sz="2400" b="1">
                <a:gradFill>
                  <a:gsLst>
                    <a:gs pos="0">
                      <a:srgbClr val="E59D0D"/>
                    </a:gs>
                    <a:gs pos="35000">
                      <a:srgbClr val="7D4725"/>
                    </a:gs>
                    <a:gs pos="100000">
                      <a:srgbClr val="381E10"/>
                    </a:gs>
                  </a:gsLst>
                  <a:lin ang="6600000" scaled="0"/>
                </a:gradFill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endParaRPr>
            </a:p>
          </p:txBody>
        </p:sp>
        <p:sp>
          <p:nvSpPr>
            <p:cNvPr id="78" name="等腰三角形 35">
              <a:extLst>
                <a:ext uri="{FF2B5EF4-FFF2-40B4-BE49-F238E27FC236}">
                  <a16:creationId xmlns:a16="http://schemas.microsoft.com/office/drawing/2014/main" id="{2212573A-1004-404D-90DB-BE1FEF73A19F}"/>
                </a:ext>
              </a:extLst>
            </p:cNvPr>
            <p:cNvSpPr/>
            <p:nvPr/>
          </p:nvSpPr>
          <p:spPr>
            <a:xfrm rot="5400000">
              <a:off x="6099557" y="5265230"/>
              <a:ext cx="249499" cy="236593"/>
            </a:xfrm>
            <a:prstGeom prst="triangle">
              <a:avLst/>
            </a:prstGeom>
            <a:gradFill>
              <a:gsLst>
                <a:gs pos="12000">
                  <a:srgbClr val="EEC44C"/>
                </a:gs>
                <a:gs pos="27000">
                  <a:srgbClr val="DB8229"/>
                </a:gs>
                <a:gs pos="92000">
                  <a:srgbClr val="5A3A28"/>
                </a:gs>
              </a:gsLst>
              <a:lin ang="66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</p:grpSp>
      <p:pic>
        <p:nvPicPr>
          <p:cNvPr id="2" name="Image 1">
            <a:extLst>
              <a:ext uri="{FF2B5EF4-FFF2-40B4-BE49-F238E27FC236}">
                <a16:creationId xmlns:a16="http://schemas.microsoft.com/office/drawing/2014/main" id="{4F189C88-36F3-330B-D792-7FAFC61653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A97991F2-B410-47C4-2E3F-E54EDA8885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7B68E984-CB75-CD64-4087-709A2155EC15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1" name="TextBox 1">
            <a:extLst>
              <a:ext uri="{FF2B5EF4-FFF2-40B4-BE49-F238E27FC236}">
                <a16:creationId xmlns:a16="http://schemas.microsoft.com/office/drawing/2014/main" id="{547C7BCB-0C88-444D-B8E0-1A623D7359F3}"/>
              </a:ext>
            </a:extLst>
          </p:cNvPr>
          <p:cNvSpPr txBox="1"/>
          <p:nvPr/>
        </p:nvSpPr>
        <p:spPr>
          <a:xfrm>
            <a:off x="241671" y="263076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ZENBRU COFFEE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9" name="组合 17">
            <a:extLst>
              <a:ext uri="{FF2B5EF4-FFF2-40B4-BE49-F238E27FC236}">
                <a16:creationId xmlns:a16="http://schemas.microsoft.com/office/drawing/2014/main" id="{2565C438-A4B0-B144-834E-32906D25A3F9}"/>
              </a:ext>
            </a:extLst>
          </p:cNvPr>
          <p:cNvGrpSpPr/>
          <p:nvPr/>
        </p:nvGrpSpPr>
        <p:grpSpPr>
          <a:xfrm>
            <a:off x="241672" y="1494417"/>
            <a:ext cx="4288937" cy="952804"/>
            <a:chOff x="545272" y="480154"/>
            <a:chExt cx="5027140" cy="1086448"/>
          </a:xfrm>
        </p:grpSpPr>
        <p:sp>
          <p:nvSpPr>
            <p:cNvPr id="62" name="文本框 13">
              <a:extLst>
                <a:ext uri="{FF2B5EF4-FFF2-40B4-BE49-F238E27FC236}">
                  <a16:creationId xmlns:a16="http://schemas.microsoft.com/office/drawing/2014/main" id="{8D150420-C32A-864C-A8AC-BD31CD14F03F}"/>
                </a:ext>
              </a:extLst>
            </p:cNvPr>
            <p:cNvSpPr txBox="1"/>
            <p:nvPr/>
          </p:nvSpPr>
          <p:spPr>
            <a:xfrm>
              <a:off x="1226440" y="480154"/>
              <a:ext cx="4345972" cy="7603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733" err="1">
                  <a:solidFill>
                    <a:schemeClr val="bg1"/>
                  </a:solidFill>
                  <a:effectLst>
                    <a:outerShdw blurRad="25400" dist="25400" dir="2700000" algn="tl" rotWithShape="0">
                      <a:schemeClr val="accent3">
                        <a:lumMod val="50000"/>
                        <a:alpha val="0"/>
                      </a:schemeClr>
                    </a:outerShdw>
                  </a:effectLst>
                  <a:latin typeface="阿里巴巴普惠体 2.0 95 ExtraBold" panose="00020600040101010101" pitchFamily="18" charset="-122"/>
                  <a:ea typeface="阿里巴巴普惠体 2.0 95 ExtraBold" panose="00020600040101010101" pitchFamily="18" charset="-122"/>
                  <a:cs typeface="阿里巴巴普惠体 2.0 95 ExtraBold" panose="00020600040101010101" pitchFamily="18" charset="-122"/>
                </a:rPr>
                <a:t>Gingembre</a:t>
              </a:r>
              <a:endParaRPr lang="en-US" altLang="zh-CN" sz="3733">
                <a:solidFill>
                  <a:schemeClr val="bg1"/>
                </a:solidFill>
                <a:effectLst>
                  <a:outerShdw blurRad="25400" dist="25400" dir="2700000" algn="tl" rotWithShape="0">
                    <a:schemeClr val="accent3">
                      <a:lumMod val="50000"/>
                      <a:alpha val="0"/>
                    </a:schemeClr>
                  </a:outerShdw>
                </a:effectLst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endParaRPr>
            </a:p>
          </p:txBody>
        </p:sp>
        <p:pic>
          <p:nvPicPr>
            <p:cNvPr id="61" name="图片 16">
              <a:extLst>
                <a:ext uri="{FF2B5EF4-FFF2-40B4-BE49-F238E27FC236}">
                  <a16:creationId xmlns:a16="http://schemas.microsoft.com/office/drawing/2014/main" id="{4FEB1C4D-08D5-EF41-8791-32780978CDE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45272" y="540934"/>
              <a:ext cx="681168" cy="102566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400511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44009-F8B7-B1EB-9455-DAE50DBE15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9DDDBD0C-A9B8-B94A-975B-54EA1F487C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6" y="0"/>
            <a:ext cx="12139808" cy="6858000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8F2FF870-FCD2-FD88-88E1-B47B4A9BEB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383B8CCF-4772-4EA2-3B08-B9A13FDA77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44870EC2-65DF-4D67-AB3F-DD34B9678C6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9" name="文本框 2">
            <a:extLst>
              <a:ext uri="{FF2B5EF4-FFF2-40B4-BE49-F238E27FC236}">
                <a16:creationId xmlns:a16="http://schemas.microsoft.com/office/drawing/2014/main" id="{9D054740-5F30-D442-A627-9A74D1DB5B3A}"/>
              </a:ext>
            </a:extLst>
          </p:cNvPr>
          <p:cNvSpPr txBox="1"/>
          <p:nvPr/>
        </p:nvSpPr>
        <p:spPr>
          <a:xfrm>
            <a:off x="5114864" y="3138714"/>
            <a:ext cx="7051040" cy="66678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fr-FR" altLang="zh-CN" sz="3733" b="1">
                <a:gradFill>
                  <a:gsLst>
                    <a:gs pos="29000">
                      <a:srgbClr val="CB591F"/>
                    </a:gs>
                    <a:gs pos="60000">
                      <a:srgbClr val="A93F18"/>
                    </a:gs>
                    <a:gs pos="0">
                      <a:srgbClr val="F9851B"/>
                    </a:gs>
                    <a:gs pos="93000">
                      <a:srgbClr val="8F2F17"/>
                    </a:gs>
                  </a:gsLst>
                  <a:lin ang="0" scaled="0"/>
                </a:gradFill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rPr>
              <a:t>INDICE GLYCÉMIQUE BAS</a:t>
            </a:r>
            <a:endParaRPr lang="en-US" altLang="zh-CN" sz="3733" b="1">
              <a:gradFill>
                <a:gsLst>
                  <a:gs pos="29000">
                    <a:srgbClr val="CB591F"/>
                  </a:gs>
                  <a:gs pos="60000">
                    <a:srgbClr val="A93F18"/>
                  </a:gs>
                  <a:gs pos="0">
                    <a:srgbClr val="F9851B"/>
                  </a:gs>
                  <a:gs pos="93000">
                    <a:srgbClr val="8F2F17"/>
                  </a:gs>
                </a:gsLst>
                <a:lin ang="0" scaled="0"/>
              </a:gradFill>
              <a:latin typeface="阿里巴巴普惠体 2.0 95 ExtraBold" panose="00020600040101010101" pitchFamily="18" charset="-122"/>
              <a:ea typeface="阿里巴巴普惠体 2.0 95 ExtraBold" panose="00020600040101010101" pitchFamily="18" charset="-122"/>
              <a:cs typeface="阿里巴巴普惠体 2.0 95 ExtraBold" panose="00020600040101010101" pitchFamily="18" charset="-122"/>
            </a:endParaRPr>
          </a:p>
        </p:txBody>
      </p:sp>
      <p:grpSp>
        <p:nvGrpSpPr>
          <p:cNvPr id="10" name="组合 3">
            <a:extLst>
              <a:ext uri="{FF2B5EF4-FFF2-40B4-BE49-F238E27FC236}">
                <a16:creationId xmlns:a16="http://schemas.microsoft.com/office/drawing/2014/main" id="{DD035B5E-2EC2-1946-9887-FE19771BA959}"/>
              </a:ext>
            </a:extLst>
          </p:cNvPr>
          <p:cNvGrpSpPr/>
          <p:nvPr/>
        </p:nvGrpSpPr>
        <p:grpSpPr>
          <a:xfrm>
            <a:off x="6395370" y="4616085"/>
            <a:ext cx="4561913" cy="755275"/>
            <a:chOff x="5720664" y="3774941"/>
            <a:chExt cx="5503528" cy="75527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1" name="矩形: 对角圆角 4">
              <a:extLst>
                <a:ext uri="{FF2B5EF4-FFF2-40B4-BE49-F238E27FC236}">
                  <a16:creationId xmlns:a16="http://schemas.microsoft.com/office/drawing/2014/main" id="{46A89000-C899-B94D-B2CB-6DE1C7E11A95}"/>
                </a:ext>
              </a:extLst>
            </p:cNvPr>
            <p:cNvSpPr/>
            <p:nvPr/>
          </p:nvSpPr>
          <p:spPr>
            <a:xfrm>
              <a:off x="5963185" y="3774941"/>
              <a:ext cx="4991623" cy="755275"/>
            </a:xfrm>
            <a:prstGeom prst="round2DiagRect">
              <a:avLst>
                <a:gd name="adj1" fmla="val 0"/>
                <a:gd name="adj2" fmla="val 50000"/>
              </a:avLst>
            </a:prstGeom>
            <a:gradFill>
              <a:gsLst>
                <a:gs pos="16000">
                  <a:srgbClr val="FFC82D"/>
                </a:gs>
                <a:gs pos="99000">
                  <a:srgbClr val="F1842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  <p:sp>
          <p:nvSpPr>
            <p:cNvPr id="13" name="文本框 5">
              <a:extLst>
                <a:ext uri="{FF2B5EF4-FFF2-40B4-BE49-F238E27FC236}">
                  <a16:creationId xmlns:a16="http://schemas.microsoft.com/office/drawing/2014/main" id="{738296F4-6EA3-8F46-AEC5-5D1B6205A628}"/>
                </a:ext>
              </a:extLst>
            </p:cNvPr>
            <p:cNvSpPr txBox="1"/>
            <p:nvPr/>
          </p:nvSpPr>
          <p:spPr>
            <a:xfrm>
              <a:off x="5720664" y="3937134"/>
              <a:ext cx="5503528" cy="379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altLang="zh-CN" sz="1867" b="1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Certifié par </a:t>
              </a:r>
              <a:r>
                <a:rPr lang="fr-FR" altLang="zh-CN" sz="1867" b="1" err="1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Temasek</a:t>
              </a:r>
              <a:r>
                <a:rPr lang="fr-FR" altLang="zh-CN" sz="1867" b="1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 </a:t>
              </a:r>
              <a:r>
                <a:rPr lang="fr-FR" altLang="zh-CN" sz="1867" b="1" err="1">
                  <a:effectLst>
                    <a:outerShdw blurRad="38100" dist="25400" dir="2700000" algn="tl" rotWithShape="0">
                      <a:srgbClr val="DF6907">
                        <a:alpha val="82000"/>
                      </a:srgbClr>
                    </a:outerShdw>
                  </a:effectLst>
                  <a:latin typeface="阿里巴巴普惠体 2.0 65 Medium" panose="00020600040101010101" pitchFamily="18" charset="-122"/>
                  <a:ea typeface="阿里巴巴普惠体 2.0 65 Medium" panose="00020600040101010101" pitchFamily="18" charset="-122"/>
                  <a:cs typeface="阿里巴巴普惠体 2.0 65 Medium" panose="00020600040101010101" pitchFamily="18" charset="-122"/>
                </a:rPr>
                <a:t>Polytechnic</a:t>
              </a:r>
              <a:endParaRPr lang="en-US" altLang="zh-CN" sz="1867" b="1">
                <a:effectLst>
                  <a:outerShdw blurRad="38100" dist="25400" dir="2700000" algn="tl" rotWithShape="0">
                    <a:srgbClr val="DF6907">
                      <a:alpha val="82000"/>
                    </a:srgbClr>
                  </a:outerShdw>
                </a:effectLst>
                <a:latin typeface="阿里巴巴普惠体 2.0 65 Medium" panose="00020600040101010101" pitchFamily="18" charset="-122"/>
                <a:ea typeface="阿里巴巴普惠体 2.0 65 Medium" panose="00020600040101010101" pitchFamily="18" charset="-122"/>
                <a:cs typeface="阿里巴巴普惠体 2.0 65 Medium" panose="00020600040101010101" pitchFamily="18" charset="-122"/>
              </a:endParaRPr>
            </a:p>
          </p:txBody>
        </p:sp>
      </p:grpSp>
      <p:pic>
        <p:nvPicPr>
          <p:cNvPr id="14" name="图片 11">
            <a:extLst>
              <a:ext uri="{FF2B5EF4-FFF2-40B4-BE49-F238E27FC236}">
                <a16:creationId xmlns:a16="http://schemas.microsoft.com/office/drawing/2014/main" id="{F0E13FC5-3FA9-3547-B432-30CBD0EDB78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1483" y="1673102"/>
            <a:ext cx="1309688" cy="1183991"/>
          </a:xfrm>
          <a:prstGeom prst="rect">
            <a:avLst/>
          </a:prstGeom>
        </p:spPr>
      </p:pic>
      <p:sp>
        <p:nvSpPr>
          <p:cNvPr id="28" name="TextBox 1">
            <a:extLst>
              <a:ext uri="{FF2B5EF4-FFF2-40B4-BE49-F238E27FC236}">
                <a16:creationId xmlns:a16="http://schemas.microsoft.com/office/drawing/2014/main" id="{CC8FBFC1-1CBF-324E-B4B5-041EF4A9FBED}"/>
              </a:ext>
            </a:extLst>
          </p:cNvPr>
          <p:cNvSpPr txBox="1"/>
          <p:nvPr/>
        </p:nvSpPr>
        <p:spPr>
          <a:xfrm>
            <a:off x="452823" y="308817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ZENBRU COFFEE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59932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301D0A-6C84-1EC8-CBFC-0A235477EB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07C66882-E0D3-FF4B-94BC-831A4A39AD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6" y="0"/>
            <a:ext cx="12139808" cy="6858000"/>
          </a:xfrm>
          <a:prstGeom prst="rect">
            <a:avLst/>
          </a:prstGeom>
        </p:spPr>
      </p:pic>
      <p:grpSp>
        <p:nvGrpSpPr>
          <p:cNvPr id="23" name="组合 18">
            <a:extLst>
              <a:ext uri="{FF2B5EF4-FFF2-40B4-BE49-F238E27FC236}">
                <a16:creationId xmlns:a16="http://schemas.microsoft.com/office/drawing/2014/main" id="{9E86E5B3-16E7-6D41-9C6D-0EE80EEA470C}"/>
              </a:ext>
            </a:extLst>
          </p:cNvPr>
          <p:cNvGrpSpPr/>
          <p:nvPr/>
        </p:nvGrpSpPr>
        <p:grpSpPr>
          <a:xfrm>
            <a:off x="682601" y="3693150"/>
            <a:ext cx="3963729" cy="649123"/>
            <a:chOff x="682599" y="4442486"/>
            <a:chExt cx="3963729" cy="649123"/>
          </a:xfrm>
        </p:grpSpPr>
        <p:pic>
          <p:nvPicPr>
            <p:cNvPr id="25" name="Picture 6">
              <a:extLst>
                <a:ext uri="{FF2B5EF4-FFF2-40B4-BE49-F238E27FC236}">
                  <a16:creationId xmlns:a16="http://schemas.microsoft.com/office/drawing/2014/main" id="{1F5D8DDD-24A4-BC4D-BF7D-0465415475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82599" y="4442486"/>
              <a:ext cx="634825" cy="649123"/>
            </a:xfrm>
            <a:prstGeom prst="rect">
              <a:avLst/>
            </a:prstGeom>
          </p:spPr>
        </p:pic>
        <p:sp>
          <p:nvSpPr>
            <p:cNvPr id="26" name="文本框 23">
              <a:extLst>
                <a:ext uri="{FF2B5EF4-FFF2-40B4-BE49-F238E27FC236}">
                  <a16:creationId xmlns:a16="http://schemas.microsoft.com/office/drawing/2014/main" id="{57B7B389-9325-3F40-BA35-8228AC5791AD}"/>
                </a:ext>
              </a:extLst>
            </p:cNvPr>
            <p:cNvSpPr txBox="1"/>
            <p:nvPr/>
          </p:nvSpPr>
          <p:spPr>
            <a:xfrm>
              <a:off x="1428982" y="4551603"/>
              <a:ext cx="3217346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>
                <a:defRPr/>
              </a:pPr>
              <a:r>
                <a:rPr lang="en-US" altLang="zh-CN" sz="2200" b="1"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Certification HACCP</a:t>
              </a:r>
            </a:p>
          </p:txBody>
        </p:sp>
      </p:grpSp>
      <p:pic>
        <p:nvPicPr>
          <p:cNvPr id="28" name="图片 11" descr="图片包含 游戏机, 建筑&#10;&#10;AI 生成的内容可能不正确。">
            <a:extLst>
              <a:ext uri="{FF2B5EF4-FFF2-40B4-BE49-F238E27FC236}">
                <a16:creationId xmlns:a16="http://schemas.microsoft.com/office/drawing/2014/main" id="{0ACEF14C-A1F2-0145-9A23-9FBDABAD82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629" y="524079"/>
            <a:ext cx="591939" cy="596871"/>
          </a:xfrm>
          <a:prstGeom prst="rect">
            <a:avLst/>
          </a:prstGeom>
        </p:spPr>
      </p:pic>
      <p:grpSp>
        <p:nvGrpSpPr>
          <p:cNvPr id="31" name="组合 16">
            <a:extLst>
              <a:ext uri="{FF2B5EF4-FFF2-40B4-BE49-F238E27FC236}">
                <a16:creationId xmlns:a16="http://schemas.microsoft.com/office/drawing/2014/main" id="{7CD8AA65-4B1F-F74F-BCF7-35A0EA6C79BD}"/>
              </a:ext>
            </a:extLst>
          </p:cNvPr>
          <p:cNvGrpSpPr/>
          <p:nvPr/>
        </p:nvGrpSpPr>
        <p:grpSpPr>
          <a:xfrm>
            <a:off x="638413" y="5469882"/>
            <a:ext cx="4007915" cy="723195"/>
            <a:chOff x="638414" y="2596230"/>
            <a:chExt cx="4007914" cy="723194"/>
          </a:xfrm>
        </p:grpSpPr>
        <p:pic>
          <p:nvPicPr>
            <p:cNvPr id="32" name="Picture 4">
              <a:extLst>
                <a:ext uri="{FF2B5EF4-FFF2-40B4-BE49-F238E27FC236}">
                  <a16:creationId xmlns:a16="http://schemas.microsoft.com/office/drawing/2014/main" id="{A989418E-30CE-AB42-8546-E354EA74C45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8414" y="2596230"/>
              <a:ext cx="723194" cy="723194"/>
            </a:xfrm>
            <a:prstGeom prst="rect">
              <a:avLst/>
            </a:prstGeom>
          </p:spPr>
        </p:pic>
        <p:sp>
          <p:nvSpPr>
            <p:cNvPr id="33" name="文本框 20">
              <a:extLst>
                <a:ext uri="{FF2B5EF4-FFF2-40B4-BE49-F238E27FC236}">
                  <a16:creationId xmlns:a16="http://schemas.microsoft.com/office/drawing/2014/main" id="{B7EF384F-8CFE-C649-B79D-DCF0A3998AFD}"/>
                </a:ext>
              </a:extLst>
            </p:cNvPr>
            <p:cNvSpPr txBox="1"/>
            <p:nvPr/>
          </p:nvSpPr>
          <p:spPr>
            <a:xfrm>
              <a:off x="1428981" y="2742383"/>
              <a:ext cx="321734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>
                <a:defRPr/>
              </a:pPr>
              <a:r>
                <a:rPr lang="en-US" altLang="zh-CN" sz="2200" b="1"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Certification GMP</a:t>
              </a:r>
            </a:p>
          </p:txBody>
        </p:sp>
      </p:grpSp>
      <p:grpSp>
        <p:nvGrpSpPr>
          <p:cNvPr id="38" name="组合 19">
            <a:extLst>
              <a:ext uri="{FF2B5EF4-FFF2-40B4-BE49-F238E27FC236}">
                <a16:creationId xmlns:a16="http://schemas.microsoft.com/office/drawing/2014/main" id="{61E01AED-A6E7-3F4D-881B-11DCC10305B2}"/>
              </a:ext>
            </a:extLst>
          </p:cNvPr>
          <p:cNvGrpSpPr/>
          <p:nvPr/>
        </p:nvGrpSpPr>
        <p:grpSpPr>
          <a:xfrm>
            <a:off x="760611" y="2862376"/>
            <a:ext cx="4014589" cy="590112"/>
            <a:chOff x="760610" y="5410118"/>
            <a:chExt cx="4014589" cy="590112"/>
          </a:xfrm>
        </p:grpSpPr>
        <p:pic>
          <p:nvPicPr>
            <p:cNvPr id="39" name="Picture 9">
              <a:extLst>
                <a:ext uri="{FF2B5EF4-FFF2-40B4-BE49-F238E27FC236}">
                  <a16:creationId xmlns:a16="http://schemas.microsoft.com/office/drawing/2014/main" id="{DC42EE09-2AE7-834F-942E-D0E1319F1A8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0610" y="5410118"/>
              <a:ext cx="478803" cy="590112"/>
            </a:xfrm>
            <a:prstGeom prst="rect">
              <a:avLst/>
            </a:prstGeom>
          </p:spPr>
        </p:pic>
        <p:sp>
          <p:nvSpPr>
            <p:cNvPr id="40" name="文本框 26">
              <a:extLst>
                <a:ext uri="{FF2B5EF4-FFF2-40B4-BE49-F238E27FC236}">
                  <a16:creationId xmlns:a16="http://schemas.microsoft.com/office/drawing/2014/main" id="{55F3DA34-4827-114D-AEF2-17993F89D545}"/>
                </a:ext>
              </a:extLst>
            </p:cNvPr>
            <p:cNvSpPr txBox="1"/>
            <p:nvPr/>
          </p:nvSpPr>
          <p:spPr>
            <a:xfrm>
              <a:off x="1428981" y="5489730"/>
              <a:ext cx="3346218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>
                <a:defRPr/>
              </a:pPr>
              <a:r>
                <a:rPr lang="en-US" altLang="zh-CN" sz="2200" b="1" dirty="0"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Certification </a:t>
              </a:r>
              <a:r>
                <a:rPr lang="en-US" altLang="zh-CN" sz="2200" b="1" dirty="0" err="1"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Faible</a:t>
              </a:r>
              <a:r>
                <a:rPr lang="en-US" altLang="zh-CN" sz="2200" b="1" dirty="0"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 IG</a:t>
              </a:r>
            </a:p>
          </p:txBody>
        </p:sp>
      </p:grpSp>
      <p:grpSp>
        <p:nvGrpSpPr>
          <p:cNvPr id="41" name="组合 17">
            <a:extLst>
              <a:ext uri="{FF2B5EF4-FFF2-40B4-BE49-F238E27FC236}">
                <a16:creationId xmlns:a16="http://schemas.microsoft.com/office/drawing/2014/main" id="{006FA6EF-7A4D-D14B-9A05-EA70E2D0C233}"/>
              </a:ext>
            </a:extLst>
          </p:cNvPr>
          <p:cNvGrpSpPr/>
          <p:nvPr/>
        </p:nvGrpSpPr>
        <p:grpSpPr>
          <a:xfrm>
            <a:off x="675450" y="4585246"/>
            <a:ext cx="3970879" cy="649123"/>
            <a:chOff x="675450" y="3558176"/>
            <a:chExt cx="3970878" cy="649123"/>
          </a:xfrm>
        </p:grpSpPr>
        <p:pic>
          <p:nvPicPr>
            <p:cNvPr id="42" name="Picture 2">
              <a:extLst>
                <a:ext uri="{FF2B5EF4-FFF2-40B4-BE49-F238E27FC236}">
                  <a16:creationId xmlns:a16="http://schemas.microsoft.com/office/drawing/2014/main" id="{CE50A1E1-C640-9841-A6AC-9CCB94020759}"/>
                </a:ext>
              </a:extLst>
            </p:cNvPr>
            <p:cNvPicPr preferRelativeResize="0">
              <a:picLocks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75450" y="3558176"/>
              <a:ext cx="649123" cy="649123"/>
            </a:xfrm>
            <a:prstGeom prst="rect">
              <a:avLst/>
            </a:prstGeom>
          </p:spPr>
        </p:pic>
        <p:sp>
          <p:nvSpPr>
            <p:cNvPr id="43" name="文本框 29">
              <a:extLst>
                <a:ext uri="{FF2B5EF4-FFF2-40B4-BE49-F238E27FC236}">
                  <a16:creationId xmlns:a16="http://schemas.microsoft.com/office/drawing/2014/main" id="{27EACCD7-31E5-EE41-B052-9B468D64A6E4}"/>
                </a:ext>
              </a:extLst>
            </p:cNvPr>
            <p:cNvSpPr txBox="1"/>
            <p:nvPr/>
          </p:nvSpPr>
          <p:spPr>
            <a:xfrm>
              <a:off x="1428981" y="3667293"/>
              <a:ext cx="3217347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>
                <a:defRPr/>
              </a:pPr>
              <a:r>
                <a:rPr lang="en-US" altLang="zh-CN" sz="2200" b="1">
                  <a:latin typeface="阿里巴巴普惠体 2.0 75 SemiBold" panose="00020600040101010101" pitchFamily="18" charset="-122"/>
                  <a:ea typeface="阿里巴巴普惠体 2.0 75 SemiBold" panose="00020600040101010101" pitchFamily="18" charset="-122"/>
                  <a:cs typeface="阿里巴巴普惠体 2.0 75 SemiBold" panose="00020600040101010101" pitchFamily="18" charset="-122"/>
                </a:rPr>
                <a:t>Certification HALAL</a:t>
              </a:r>
            </a:p>
          </p:txBody>
        </p:sp>
      </p:grpSp>
      <p:pic>
        <p:nvPicPr>
          <p:cNvPr id="44" name="图片 2" descr="图标&#10;&#10;AI 生成的内容可能不正确。">
            <a:extLst>
              <a:ext uri="{FF2B5EF4-FFF2-40B4-BE49-F238E27FC236}">
                <a16:creationId xmlns:a16="http://schemas.microsoft.com/office/drawing/2014/main" id="{EA9A6F67-F437-8346-8492-726B9DC0166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8314" y="401496"/>
            <a:ext cx="1152329" cy="1043161"/>
          </a:xfrm>
          <a:prstGeom prst="rect">
            <a:avLst/>
          </a:prstGeom>
          <a:effectLst/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69B83213-0389-6646-1376-DBD9B80686A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D6DC349-AF0B-CCFC-F2B9-F8B15A5CF58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B3C620F6-205E-97A5-9FAF-86744A2F6AF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47" name="TextBox 1">
            <a:extLst>
              <a:ext uri="{FF2B5EF4-FFF2-40B4-BE49-F238E27FC236}">
                <a16:creationId xmlns:a16="http://schemas.microsoft.com/office/drawing/2014/main" id="{E6A9B7D2-6B1C-2048-AFFF-92D4483405AB}"/>
              </a:ext>
            </a:extLst>
          </p:cNvPr>
          <p:cNvSpPr txBox="1"/>
          <p:nvPr/>
        </p:nvSpPr>
        <p:spPr>
          <a:xfrm>
            <a:off x="2615806" y="388408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0" name="Image 49">
            <a:extLst>
              <a:ext uri="{FF2B5EF4-FFF2-40B4-BE49-F238E27FC236}">
                <a16:creationId xmlns:a16="http://schemas.microsoft.com/office/drawing/2014/main" id="{AA89DE4D-C83C-CA4D-8873-28A395BEA02E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3323" y="137735"/>
            <a:ext cx="1959987" cy="974696"/>
          </a:xfrm>
          <a:prstGeom prst="rect">
            <a:avLst/>
          </a:prstGeom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719E0963-8822-6943-8084-5911228B6958}"/>
              </a:ext>
            </a:extLst>
          </p:cNvPr>
          <p:cNvSpPr txBox="1"/>
          <p:nvPr/>
        </p:nvSpPr>
        <p:spPr>
          <a:xfrm>
            <a:off x="537357" y="1815191"/>
            <a:ext cx="64324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altLang="zh-CN" sz="2400" b="1">
                <a:solidFill>
                  <a:srgbClr val="7F5747"/>
                </a:solidFill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rPr>
              <a:t>CERTIFICATIONS INTERNATIONALES</a:t>
            </a:r>
          </a:p>
        </p:txBody>
      </p:sp>
    </p:spTree>
    <p:extLst>
      <p:ext uri="{BB962C8B-B14F-4D97-AF65-F5344CB8AC3E}">
        <p14:creationId xmlns:p14="http://schemas.microsoft.com/office/powerpoint/2010/main" val="20199046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AC6B4078-48A9-E247-9194-F144D223CF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613"/>
            <a:ext cx="12192000" cy="6841388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6BFBA0B5-6A12-DA3D-079B-B23D75CED5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048"/>
            <a:ext cx="12191999" cy="6851901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BADC2D66-04F4-CA44-A168-C8731F0E231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2476" y="189675"/>
            <a:ext cx="2093397" cy="1041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671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 15">
            <a:extLst>
              <a:ext uri="{FF2B5EF4-FFF2-40B4-BE49-F238E27FC236}">
                <a16:creationId xmlns:a16="http://schemas.microsoft.com/office/drawing/2014/main" id="{AAD5F7E8-8E36-3D4D-8E06-676A5202EC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5630"/>
            <a:ext cx="12192000" cy="6842804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C128E0A6-11F1-92F7-8F86-7CBBFBE6EB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A5D12F07-6673-202A-9737-AC8E47C239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23" name="ZoneTexte 16">
            <a:extLst>
              <a:ext uri="{FF2B5EF4-FFF2-40B4-BE49-F238E27FC236}">
                <a16:creationId xmlns:a16="http://schemas.microsoft.com/office/drawing/2014/main" id="{2CB722FC-EE6B-56C2-FDE1-51EB2E99DD15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813B51AA-98A3-9F6E-E326-59CE302D9652}"/>
              </a:ext>
            </a:extLst>
          </p:cNvPr>
          <p:cNvSpPr txBox="1"/>
          <p:nvPr/>
        </p:nvSpPr>
        <p:spPr>
          <a:xfrm>
            <a:off x="6568967" y="633774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 sz="2400">
              <a:solidFill>
                <a:prstClr val="black"/>
              </a:solidFill>
              <a:latin typeface="等线" panose="020F0502020204030204"/>
            </a:endParaRPr>
          </a:p>
        </p:txBody>
      </p:sp>
      <p:grpSp>
        <p:nvGrpSpPr>
          <p:cNvPr id="18" name="Groupe 17">
            <a:extLst>
              <a:ext uri="{FF2B5EF4-FFF2-40B4-BE49-F238E27FC236}">
                <a16:creationId xmlns:a16="http://schemas.microsoft.com/office/drawing/2014/main" id="{6FDF0B9E-593A-2841-BD37-3BAD8599336E}"/>
              </a:ext>
            </a:extLst>
          </p:cNvPr>
          <p:cNvGrpSpPr/>
          <p:nvPr/>
        </p:nvGrpSpPr>
        <p:grpSpPr>
          <a:xfrm>
            <a:off x="2336954" y="1442193"/>
            <a:ext cx="3507801" cy="5194948"/>
            <a:chOff x="1903449" y="1305098"/>
            <a:chExt cx="2171823" cy="3354614"/>
          </a:xfrm>
        </p:grpSpPr>
        <p:sp>
          <p:nvSpPr>
            <p:cNvPr id="10" name="加号 9">
              <a:extLst>
                <a:ext uri="{FF2B5EF4-FFF2-40B4-BE49-F238E27FC236}">
                  <a16:creationId xmlns:a16="http://schemas.microsoft.com/office/drawing/2014/main" id="{F946F270-EFCB-44D9-DC44-1FAD7CB3D57C}"/>
                </a:ext>
              </a:extLst>
            </p:cNvPr>
            <p:cNvSpPr/>
            <p:nvPr/>
          </p:nvSpPr>
          <p:spPr>
            <a:xfrm>
              <a:off x="2771963" y="2070661"/>
              <a:ext cx="434795" cy="438581"/>
            </a:xfrm>
            <a:prstGeom prst="mathPlus">
              <a:avLst/>
            </a:prstGeom>
            <a:noFill/>
            <a:ln w="28575">
              <a:solidFill>
                <a:srgbClr val="702CE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24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1DE4AD4B-7932-3182-3C3B-AF79773159F4}"/>
                </a:ext>
              </a:extLst>
            </p:cNvPr>
            <p:cNvGrpSpPr/>
            <p:nvPr/>
          </p:nvGrpSpPr>
          <p:grpSpPr>
            <a:xfrm>
              <a:off x="2001663" y="1305098"/>
              <a:ext cx="1975397" cy="689838"/>
              <a:chOff x="2246354" y="3317595"/>
              <a:chExt cx="2551933" cy="919785"/>
            </a:xfrm>
          </p:grpSpPr>
          <p:sp>
            <p:nvSpPr>
              <p:cNvPr id="6" name="矩形: 圆角 5">
                <a:extLst>
                  <a:ext uri="{FF2B5EF4-FFF2-40B4-BE49-F238E27FC236}">
                    <a16:creationId xmlns:a16="http://schemas.microsoft.com/office/drawing/2014/main" id="{0F52A508-402C-DC97-809C-C8AFD653FA54}"/>
                  </a:ext>
                </a:extLst>
              </p:cNvPr>
              <p:cNvSpPr/>
              <p:nvPr/>
            </p:nvSpPr>
            <p:spPr>
              <a:xfrm>
                <a:off x="2246354" y="3317595"/>
                <a:ext cx="2551933" cy="919785"/>
              </a:xfrm>
              <a:prstGeom prst="roundRect">
                <a:avLst>
                  <a:gd name="adj" fmla="val 40408"/>
                </a:avLst>
              </a:prstGeom>
              <a:gradFill>
                <a:gsLst>
                  <a:gs pos="0">
                    <a:srgbClr val="9D6DF1"/>
                  </a:gs>
                  <a:gs pos="100000">
                    <a:srgbClr val="702CE6"/>
                  </a:gs>
                </a:gsLst>
                <a:lin ang="27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" name="文本框 2">
                <a:extLst>
                  <a:ext uri="{FF2B5EF4-FFF2-40B4-BE49-F238E27FC236}">
                    <a16:creationId xmlns:a16="http://schemas.microsoft.com/office/drawing/2014/main" id="{9126752D-F8EC-311D-EBA2-68C1E54E9534}"/>
                  </a:ext>
                </a:extLst>
              </p:cNvPr>
              <p:cNvSpPr txBox="1"/>
              <p:nvPr/>
            </p:nvSpPr>
            <p:spPr>
              <a:xfrm>
                <a:off x="2347255" y="3481519"/>
                <a:ext cx="2387507" cy="50348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3200" b="1" err="1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Nettoyant</a:t>
                </a:r>
                <a:endParaRPr lang="en-US" altLang="zh-CN" sz="3200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11" name="组合 10">
              <a:extLst>
                <a:ext uri="{FF2B5EF4-FFF2-40B4-BE49-F238E27FC236}">
                  <a16:creationId xmlns:a16="http://schemas.microsoft.com/office/drawing/2014/main" id="{1DE4AD4B-7932-3182-3C3B-AF79773159F4}"/>
                </a:ext>
              </a:extLst>
            </p:cNvPr>
            <p:cNvGrpSpPr/>
            <p:nvPr/>
          </p:nvGrpSpPr>
          <p:grpSpPr>
            <a:xfrm>
              <a:off x="1971541" y="2584965"/>
              <a:ext cx="2023953" cy="689839"/>
              <a:chOff x="1782416" y="3317595"/>
              <a:chExt cx="2698604" cy="919785"/>
            </a:xfrm>
          </p:grpSpPr>
          <p:sp>
            <p:nvSpPr>
              <p:cNvPr id="12" name="矩形: 圆角 11">
                <a:extLst>
                  <a:ext uri="{FF2B5EF4-FFF2-40B4-BE49-F238E27FC236}">
                    <a16:creationId xmlns:a16="http://schemas.microsoft.com/office/drawing/2014/main" id="{0F52A508-402C-DC97-809C-C8AFD653FA54}"/>
                  </a:ext>
                </a:extLst>
              </p:cNvPr>
              <p:cNvSpPr/>
              <p:nvPr/>
            </p:nvSpPr>
            <p:spPr>
              <a:xfrm>
                <a:off x="1795502" y="3317595"/>
                <a:ext cx="2633863" cy="919785"/>
              </a:xfrm>
              <a:prstGeom prst="roundRect">
                <a:avLst>
                  <a:gd name="adj" fmla="val 40408"/>
                </a:avLst>
              </a:prstGeom>
              <a:gradFill>
                <a:gsLst>
                  <a:gs pos="0">
                    <a:srgbClr val="9D6DF1"/>
                  </a:gs>
                  <a:gs pos="100000">
                    <a:srgbClr val="702CE6"/>
                  </a:gs>
                </a:gsLst>
                <a:lin ang="27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" name="文本框 2">
                <a:extLst>
                  <a:ext uri="{FF2B5EF4-FFF2-40B4-BE49-F238E27FC236}">
                    <a16:creationId xmlns:a16="http://schemas.microsoft.com/office/drawing/2014/main" id="{9126752D-F8EC-311D-EBA2-68C1E54E9534}"/>
                  </a:ext>
                </a:extLst>
              </p:cNvPr>
              <p:cNvSpPr txBox="1"/>
              <p:nvPr/>
            </p:nvSpPr>
            <p:spPr>
              <a:xfrm>
                <a:off x="1782416" y="3505433"/>
                <a:ext cx="2698604" cy="50348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 b="1" err="1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Nourrissant</a:t>
                </a:r>
                <a:endParaRPr lang="en-US" altLang="zh-CN" sz="3200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2" name="矩形: 圆角 5">
              <a:extLst>
                <a:ext uri="{FF2B5EF4-FFF2-40B4-BE49-F238E27FC236}">
                  <a16:creationId xmlns:a16="http://schemas.microsoft.com/office/drawing/2014/main" id="{0EC8A2D3-82C2-7E4C-3734-71758A219A3E}"/>
                </a:ext>
              </a:extLst>
            </p:cNvPr>
            <p:cNvSpPr/>
            <p:nvPr/>
          </p:nvSpPr>
          <p:spPr>
            <a:xfrm>
              <a:off x="2012161" y="3969873"/>
              <a:ext cx="1983333" cy="689839"/>
            </a:xfrm>
            <a:prstGeom prst="roundRect">
              <a:avLst>
                <a:gd name="adj" fmla="val 40408"/>
              </a:avLst>
            </a:prstGeom>
            <a:gradFill>
              <a:gsLst>
                <a:gs pos="0">
                  <a:srgbClr val="9D6DF1"/>
                </a:gs>
                <a:gs pos="100000">
                  <a:srgbClr val="702CE6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" name="文本框 2">
              <a:extLst>
                <a:ext uri="{FF2B5EF4-FFF2-40B4-BE49-F238E27FC236}">
                  <a16:creationId xmlns:a16="http://schemas.microsoft.com/office/drawing/2014/main" id="{F4DF88D0-62CC-2BFF-DEC2-2B1EDCFCE781}"/>
                </a:ext>
              </a:extLst>
            </p:cNvPr>
            <p:cNvSpPr txBox="1"/>
            <p:nvPr/>
          </p:nvSpPr>
          <p:spPr>
            <a:xfrm>
              <a:off x="1903449" y="4116047"/>
              <a:ext cx="2171823" cy="37761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3200" b="1" err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Rajeunissant</a:t>
              </a:r>
              <a:endParaRPr lang="en-US" altLang="zh-CN" sz="32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5" name="加号 9">
              <a:extLst>
                <a:ext uri="{FF2B5EF4-FFF2-40B4-BE49-F238E27FC236}">
                  <a16:creationId xmlns:a16="http://schemas.microsoft.com/office/drawing/2014/main" id="{AD237732-532F-8FAF-F8D1-39E5AA918566}"/>
                </a:ext>
              </a:extLst>
            </p:cNvPr>
            <p:cNvSpPr/>
            <p:nvPr/>
          </p:nvSpPr>
          <p:spPr>
            <a:xfrm>
              <a:off x="2771963" y="3403048"/>
              <a:ext cx="434795" cy="438581"/>
            </a:xfrm>
            <a:prstGeom prst="mathPlus">
              <a:avLst/>
            </a:prstGeom>
            <a:noFill/>
            <a:ln w="28575">
              <a:solidFill>
                <a:srgbClr val="702CE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24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4" name="图片 3">
            <a:extLst>
              <a:ext uri="{FF2B5EF4-FFF2-40B4-BE49-F238E27FC236}">
                <a16:creationId xmlns:a16="http://schemas.microsoft.com/office/drawing/2014/main" id="{D49B782F-BE5E-0B0A-0EA9-9B7C1FD7C903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234287" y="0"/>
            <a:ext cx="1905567" cy="759701"/>
          </a:xfrm>
          <a:prstGeom prst="rect">
            <a:avLst/>
          </a:prstGeom>
        </p:spPr>
      </p:pic>
      <p:sp>
        <p:nvSpPr>
          <p:cNvPr id="8" name="ZoneTexte 7"/>
          <p:cNvSpPr txBox="1"/>
          <p:nvPr/>
        </p:nvSpPr>
        <p:spPr>
          <a:xfrm>
            <a:off x="2336954" y="281291"/>
            <a:ext cx="64262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b="1" dirty="0">
                <a:solidFill>
                  <a:schemeClr val="bg1"/>
                </a:solidFill>
                <a:latin typeface="Arial Black" panose="020B0A04020102020204" pitchFamily="34" charset="0"/>
              </a:rPr>
              <a:t>SAVON THÉRAPEUTIQUE</a:t>
            </a:r>
          </a:p>
        </p:txBody>
      </p:sp>
    </p:spTree>
    <p:extLst>
      <p:ext uri="{BB962C8B-B14F-4D97-AF65-F5344CB8AC3E}">
        <p14:creationId xmlns:p14="http://schemas.microsoft.com/office/powerpoint/2010/main" val="23046329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 11">
            <a:extLst>
              <a:ext uri="{FF2B5EF4-FFF2-40B4-BE49-F238E27FC236}">
                <a16:creationId xmlns:a16="http://schemas.microsoft.com/office/drawing/2014/main" id="{725DACDC-3807-1947-8436-E4511D2635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451" y="809001"/>
            <a:ext cx="12231451" cy="6130184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AAEC1779-44BE-0F0C-189C-4653F11BA6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F0CEBFC4-F172-D12B-305B-E9E2B3569C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2E82E513-4569-9890-BC54-FF7505C57B1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grpSp>
        <p:nvGrpSpPr>
          <p:cNvPr id="10" name="组合 9">
            <a:extLst>
              <a:ext uri="{FF2B5EF4-FFF2-40B4-BE49-F238E27FC236}">
                <a16:creationId xmlns:a16="http://schemas.microsoft.com/office/drawing/2014/main" id="{957F7F72-474D-093A-BDB9-40748353ABB2}"/>
              </a:ext>
            </a:extLst>
          </p:cNvPr>
          <p:cNvGrpSpPr/>
          <p:nvPr/>
        </p:nvGrpSpPr>
        <p:grpSpPr>
          <a:xfrm>
            <a:off x="232178" y="2550792"/>
            <a:ext cx="11401607" cy="4221313"/>
            <a:chOff x="-192138" y="2997059"/>
            <a:chExt cx="13472592" cy="4988071"/>
          </a:xfrm>
        </p:grpSpPr>
        <p:pic>
          <p:nvPicPr>
            <p:cNvPr id="20" name="图片 19">
              <a:extLst>
                <a:ext uri="{FF2B5EF4-FFF2-40B4-BE49-F238E27FC236}">
                  <a16:creationId xmlns:a16="http://schemas.microsoft.com/office/drawing/2014/main" id="{8E3D7044-9189-FE18-6720-6F37C67FFC0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92138" y="2997059"/>
              <a:ext cx="5104502" cy="4514622"/>
            </a:xfrm>
            <a:prstGeom prst="rect">
              <a:avLst/>
            </a:prstGeom>
          </p:spPr>
        </p:pic>
        <p:pic>
          <p:nvPicPr>
            <p:cNvPr id="24" name="图片 23">
              <a:extLst>
                <a:ext uri="{FF2B5EF4-FFF2-40B4-BE49-F238E27FC236}">
                  <a16:creationId xmlns:a16="http://schemas.microsoft.com/office/drawing/2014/main" id="{863EB1BB-2E28-CE3A-1073-D5BB7E415CF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03184" y="2997060"/>
              <a:ext cx="5116183" cy="4514622"/>
            </a:xfrm>
            <a:prstGeom prst="rect">
              <a:avLst/>
            </a:prstGeom>
          </p:spPr>
        </p:pic>
        <p:pic>
          <p:nvPicPr>
            <p:cNvPr id="26" name="图片 25">
              <a:extLst>
                <a:ext uri="{FF2B5EF4-FFF2-40B4-BE49-F238E27FC236}">
                  <a16:creationId xmlns:a16="http://schemas.microsoft.com/office/drawing/2014/main" id="{408A3F42-409E-4716-5774-07626B6A9DC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0186" y="3470508"/>
              <a:ext cx="5070268" cy="4514622"/>
            </a:xfrm>
            <a:prstGeom prst="rect">
              <a:avLst/>
            </a:prstGeom>
          </p:spPr>
        </p:pic>
      </p:grpSp>
      <p:sp>
        <p:nvSpPr>
          <p:cNvPr id="6" name="文本框 5">
            <a:extLst>
              <a:ext uri="{FF2B5EF4-FFF2-40B4-BE49-F238E27FC236}">
                <a16:creationId xmlns:a16="http://schemas.microsoft.com/office/drawing/2014/main" id="{BECB39B6-C95C-253F-425F-A888E21512CF}"/>
              </a:ext>
            </a:extLst>
          </p:cNvPr>
          <p:cNvSpPr txBox="1"/>
          <p:nvPr/>
        </p:nvSpPr>
        <p:spPr>
          <a:xfrm>
            <a:off x="410716" y="1441545"/>
            <a:ext cx="78844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ÉLIMINATION DES EXCÈS D'HUILE ET DE SALETÉ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711FBC1-F934-27C5-5316-3DC95B19A0B2}"/>
              </a:ext>
            </a:extLst>
          </p:cNvPr>
          <p:cNvSpPr txBox="1"/>
          <p:nvPr/>
        </p:nvSpPr>
        <p:spPr>
          <a:xfrm>
            <a:off x="13311" y="5614472"/>
            <a:ext cx="432974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600" b="1"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MOUSSE MOLÉCULAIRE PLUS PETITE POUR UNE PÉNÉTRATION PLUS FACILE DANS LES PORES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DE52BC7A-B91E-51FC-45BB-141B09B7ED3D}"/>
              </a:ext>
            </a:extLst>
          </p:cNvPr>
          <p:cNvSpPr txBox="1"/>
          <p:nvPr/>
        </p:nvSpPr>
        <p:spPr>
          <a:xfrm>
            <a:off x="4450815" y="5734205"/>
            <a:ext cx="312466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CM" altLang="zh-CN" sz="1600" b="1"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ÉLIMINE LES RÉSIDUS DE SALETÉ</a:t>
            </a: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1FE22BAC-72C7-6AD7-F228-83F46F65C406}"/>
              </a:ext>
            </a:extLst>
          </p:cNvPr>
          <p:cNvSpPr txBox="1"/>
          <p:nvPr/>
        </p:nvSpPr>
        <p:spPr>
          <a:xfrm>
            <a:off x="7450667" y="5710365"/>
            <a:ext cx="423375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600" b="1"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RESSERRE LES PORES POUR UNE PEAU NETTE ET AFFINE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93DE0228-CE6E-7AC9-BCB0-7F618D90DF72}"/>
              </a:ext>
            </a:extLst>
          </p:cNvPr>
          <p:cNvSpPr txBox="1"/>
          <p:nvPr/>
        </p:nvSpPr>
        <p:spPr>
          <a:xfrm>
            <a:off x="2321796" y="2620294"/>
            <a:ext cx="62581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M" altLang="zh-CN" sz="2400" b="1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SAVON NATUREL À BASE DE PLANTES</a:t>
            </a:r>
            <a:endParaRPr lang="fr-FR" altLang="zh-CN" sz="2400" b="1">
              <a:solidFill>
                <a:srgbClr val="BD8C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050" name="Picture 2" descr="查看图片">
            <a:extLst>
              <a:ext uri="{FF2B5EF4-FFF2-40B4-BE49-F238E27FC236}">
                <a16:creationId xmlns:a16="http://schemas.microsoft.com/office/drawing/2014/main" id="{59899E75-3152-D603-126F-2E8DA5C016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971" y="2260299"/>
            <a:ext cx="2313795" cy="2313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文本框 10">
            <a:extLst>
              <a:ext uri="{FF2B5EF4-FFF2-40B4-BE49-F238E27FC236}">
                <a16:creationId xmlns:a16="http://schemas.microsoft.com/office/drawing/2014/main" id="{80990D42-ABBE-1FFF-D0DF-CBAE62F71D84}"/>
              </a:ext>
            </a:extLst>
          </p:cNvPr>
          <p:cNvSpPr txBox="1"/>
          <p:nvPr/>
        </p:nvSpPr>
        <p:spPr>
          <a:xfrm>
            <a:off x="276972" y="150312"/>
            <a:ext cx="863490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r>
              <a:rPr lang="en-US" altLang="zh-CN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NETTOYAGE EN PROFONDEUR LES PORES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0C333A6-88BE-2948-9471-3D4F9213C6C8}"/>
              </a:ext>
            </a:extLst>
          </p:cNvPr>
          <p:cNvSpPr/>
          <p:nvPr/>
        </p:nvSpPr>
        <p:spPr>
          <a:xfrm>
            <a:off x="627974" y="3033137"/>
            <a:ext cx="158846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fr-CM" altLang="zh-CN" sz="1200" b="1">
                <a:solidFill>
                  <a:schemeClr val="tx1">
                    <a:lumMod val="75000"/>
                    <a:lumOff val="25000"/>
                  </a:schemeClr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NETTOYAGE</a:t>
            </a:r>
          </a:p>
          <a:p>
            <a:pPr algn="ctr"/>
            <a:r>
              <a:rPr lang="fr-CM" altLang="zh-CN" sz="1200" b="1">
                <a:solidFill>
                  <a:schemeClr val="tx1">
                    <a:lumMod val="75000"/>
                    <a:lumOff val="25000"/>
                  </a:schemeClr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EN</a:t>
            </a:r>
          </a:p>
          <a:p>
            <a:pPr algn="ctr"/>
            <a:r>
              <a:rPr lang="fr-CM" altLang="zh-CN" sz="1200" b="1">
                <a:solidFill>
                  <a:schemeClr val="tx1">
                    <a:lumMod val="75000"/>
                    <a:lumOff val="25000"/>
                  </a:schemeClr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PROFONDEUR</a:t>
            </a:r>
            <a:endParaRPr lang="zh-CN" altLang="en-US" sz="1200" b="1">
              <a:solidFill>
                <a:schemeClr val="tx1">
                  <a:lumMod val="75000"/>
                  <a:lumOff val="25000"/>
                </a:schemeClr>
              </a:solidFill>
              <a:latin typeface="Arial Black" panose="020B0604020202020204" pitchFamily="34" charset="0"/>
              <a:ea typeface="微软雅黑" panose="020B0503020204020204" pitchFamily="34" charset="-122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13488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 19">
            <a:extLst>
              <a:ext uri="{FF2B5EF4-FFF2-40B4-BE49-F238E27FC236}">
                <a16:creationId xmlns:a16="http://schemas.microsoft.com/office/drawing/2014/main" id="{C26BE9B5-4913-B445-8A55-B92EE9D901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2" y="1261908"/>
            <a:ext cx="12187469" cy="61148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FE7E86-132C-2331-D3B1-C174E55C09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40577" b="1180"/>
          <a:stretch/>
        </p:blipFill>
        <p:spPr bwMode="auto">
          <a:xfrm>
            <a:off x="1" y="0"/>
            <a:ext cx="1999571" cy="1768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C040CCE6-BC16-2040-E53C-213D6FD0EEA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1879" y="1680995"/>
            <a:ext cx="2596299" cy="2580271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2DB46811-49A9-F22B-D561-14D90778CAD0}"/>
              </a:ext>
            </a:extLst>
          </p:cNvPr>
          <p:cNvSpPr txBox="1"/>
          <p:nvPr/>
        </p:nvSpPr>
        <p:spPr>
          <a:xfrm>
            <a:off x="-91743" y="1544932"/>
            <a:ext cx="5545707" cy="9131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pPr algn="ctr"/>
            <a:r>
              <a:rPr lang="en-US" altLang="zh-CN" sz="2667" b="1">
                <a:gradFill>
                  <a:gsLst>
                    <a:gs pos="0">
                      <a:srgbClr val="F80E0E"/>
                    </a:gs>
                    <a:gs pos="100000">
                      <a:srgbClr val="C00000"/>
                    </a:gs>
                  </a:gsLst>
                  <a:lin ang="27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DOUX, HYDRATANT ET</a:t>
            </a:r>
          </a:p>
          <a:p>
            <a:pPr algn="ctr"/>
            <a:r>
              <a:rPr lang="en-US" altLang="zh-CN" sz="2667" b="1">
                <a:gradFill>
                  <a:gsLst>
                    <a:gs pos="0">
                      <a:srgbClr val="F80E0E"/>
                    </a:gs>
                    <a:gs pos="100000">
                      <a:srgbClr val="C00000"/>
                    </a:gs>
                  </a:gsLst>
                  <a:lin ang="27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RESPECTUEUX DE LA PEAU</a:t>
            </a:r>
          </a:p>
        </p:txBody>
      </p:sp>
      <p:pic>
        <p:nvPicPr>
          <p:cNvPr id="15" name="图片 14">
            <a:extLst>
              <a:ext uri="{FF2B5EF4-FFF2-40B4-BE49-F238E27FC236}">
                <a16:creationId xmlns:a16="http://schemas.microsoft.com/office/drawing/2014/main" id="{26233596-096B-A028-951E-14E81D7CE9E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1879" y="3509904"/>
            <a:ext cx="2664899" cy="2653933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3EC0051C-03FB-1E50-89FC-2DA9BAAA4D5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8023" y="4879235"/>
            <a:ext cx="2664899" cy="2588133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616319A0-3AEA-2C92-5A6E-49AF0EDDE31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4BD96FF0-C3B4-FC59-9B82-E4A7823CEF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2412AD64-B91D-78F9-4728-5C9255FE6B3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599AAB9C-CF2F-C82B-0D90-4DA071209941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8804" y="3367626"/>
            <a:ext cx="2664899" cy="2653933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59126E94-12B9-2B94-2445-590306D2EC1A}"/>
              </a:ext>
            </a:extLst>
          </p:cNvPr>
          <p:cNvSpPr txBox="1"/>
          <p:nvPr/>
        </p:nvSpPr>
        <p:spPr>
          <a:xfrm>
            <a:off x="1443955" y="4173532"/>
            <a:ext cx="2760575" cy="420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133" b="1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HUILE DE COCO</a:t>
            </a: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F3072E3A-F4B7-18E8-6D06-D30243071FB0}"/>
              </a:ext>
            </a:extLst>
          </p:cNvPr>
          <p:cNvSpPr txBox="1"/>
          <p:nvPr/>
        </p:nvSpPr>
        <p:spPr>
          <a:xfrm>
            <a:off x="1600368" y="5817346"/>
            <a:ext cx="3735224" cy="420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133" b="1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HUILE D'ARBRE </a:t>
            </a:r>
            <a:r>
              <a:rPr lang="en-US" altLang="zh-CN" sz="2133" b="1" err="1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À</a:t>
            </a:r>
            <a:r>
              <a:rPr lang="en-US" altLang="zh-CN" sz="2133" b="1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THÉ</a:t>
            </a: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id="{BA65A64D-5F20-186B-77C9-75A17D4474CD}"/>
              </a:ext>
            </a:extLst>
          </p:cNvPr>
          <p:cNvSpPr txBox="1"/>
          <p:nvPr/>
        </p:nvSpPr>
        <p:spPr>
          <a:xfrm>
            <a:off x="9075530" y="2474218"/>
            <a:ext cx="1905567" cy="420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133" b="1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GINSENG</a:t>
            </a: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01AE8AF1-7D63-1078-BAAC-5BDCA8B0A29B}"/>
              </a:ext>
            </a:extLst>
          </p:cNvPr>
          <p:cNvSpPr txBox="1"/>
          <p:nvPr/>
        </p:nvSpPr>
        <p:spPr>
          <a:xfrm>
            <a:off x="8401437" y="4285945"/>
            <a:ext cx="2424012" cy="7487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" altLang="zh-CN" sz="2133" b="1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SOPHORA </a:t>
            </a:r>
            <a:r>
              <a:rPr lang="en-US" altLang="zh-CN" sz="2133" b="1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</a:t>
            </a:r>
            <a:r>
              <a:rPr lang="en" altLang="zh-CN" sz="2133" b="1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LAVESCENS</a:t>
            </a:r>
          </a:p>
        </p:txBody>
      </p:sp>
      <p:sp>
        <p:nvSpPr>
          <p:cNvPr id="3" name="ZoneTexte 2"/>
          <p:cNvSpPr txBox="1"/>
          <p:nvPr/>
        </p:nvSpPr>
        <p:spPr>
          <a:xfrm>
            <a:off x="2233858" y="243401"/>
            <a:ext cx="68673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b="1" dirty="0">
                <a:solidFill>
                  <a:schemeClr val="bg1"/>
                </a:solidFill>
                <a:latin typeface="Arial Black" panose="020B0A04020102020204" pitchFamily="34" charset="0"/>
              </a:rPr>
              <a:t>COMPOSANTS DU MINOSEED</a:t>
            </a:r>
          </a:p>
        </p:txBody>
      </p:sp>
      <p:pic>
        <p:nvPicPr>
          <p:cNvPr id="8" name="图片 3">
            <a:extLst>
              <a:ext uri="{FF2B5EF4-FFF2-40B4-BE49-F238E27FC236}">
                <a16:creationId xmlns:a16="http://schemas.microsoft.com/office/drawing/2014/main" id="{FEBEBD3B-C314-63EE-D7EA-431C99EEFCB9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234287" y="0"/>
            <a:ext cx="1905567" cy="75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0873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F3E86A8C-F253-CB44-8F26-A6BA772268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0" y="1238409"/>
            <a:ext cx="12166300" cy="5681559"/>
          </a:xfrm>
          <a:prstGeom prst="rect">
            <a:avLst/>
          </a:prstGeom>
        </p:spPr>
      </p:pic>
      <p:pic>
        <p:nvPicPr>
          <p:cNvPr id="30" name="图片 29">
            <a:extLst>
              <a:ext uri="{FF2B5EF4-FFF2-40B4-BE49-F238E27FC236}">
                <a16:creationId xmlns:a16="http://schemas.microsoft.com/office/drawing/2014/main" id="{E7B2A9EE-632E-5A61-A612-657E321695D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873" y="3788743"/>
            <a:ext cx="570680" cy="984885"/>
          </a:xfrm>
          <a:prstGeom prst="rect">
            <a:avLst/>
          </a:prstGeom>
        </p:spPr>
      </p:pic>
      <p:pic>
        <p:nvPicPr>
          <p:cNvPr id="31" name="图片 30">
            <a:extLst>
              <a:ext uri="{FF2B5EF4-FFF2-40B4-BE49-F238E27FC236}">
                <a16:creationId xmlns:a16="http://schemas.microsoft.com/office/drawing/2014/main" id="{55B886AD-DCC9-0D9E-4E08-513B456A56E7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5434" y="5052999"/>
            <a:ext cx="658685" cy="896765"/>
          </a:xfrm>
          <a:prstGeom prst="rect">
            <a:avLst/>
          </a:prstGeom>
        </p:spPr>
      </p:pic>
      <p:pic>
        <p:nvPicPr>
          <p:cNvPr id="32" name="图片 31">
            <a:extLst>
              <a:ext uri="{FF2B5EF4-FFF2-40B4-BE49-F238E27FC236}">
                <a16:creationId xmlns:a16="http://schemas.microsoft.com/office/drawing/2014/main" id="{1CCA9BF7-A5CE-E8D0-DBEF-959A593442BD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88666" y="2910975"/>
            <a:ext cx="521039" cy="768196"/>
          </a:xfrm>
          <a:prstGeom prst="rect">
            <a:avLst/>
          </a:prstGeom>
        </p:spPr>
      </p:pic>
      <p:grpSp>
        <p:nvGrpSpPr>
          <p:cNvPr id="10" name="组合 9">
            <a:extLst>
              <a:ext uri="{FF2B5EF4-FFF2-40B4-BE49-F238E27FC236}">
                <a16:creationId xmlns:a16="http://schemas.microsoft.com/office/drawing/2014/main" id="{DC7E8ACF-5B33-9B96-6A65-35E3FB4C2C36}"/>
              </a:ext>
            </a:extLst>
          </p:cNvPr>
          <p:cNvGrpSpPr/>
          <p:nvPr/>
        </p:nvGrpSpPr>
        <p:grpSpPr>
          <a:xfrm>
            <a:off x="829255" y="4407544"/>
            <a:ext cx="2823215" cy="454819"/>
            <a:chOff x="778158" y="4184926"/>
            <a:chExt cx="2823214" cy="454818"/>
          </a:xfrm>
        </p:grpSpPr>
        <p:cxnSp>
          <p:nvCxnSpPr>
            <p:cNvPr id="6" name="直接连接符 5">
              <a:extLst>
                <a:ext uri="{FF2B5EF4-FFF2-40B4-BE49-F238E27FC236}">
                  <a16:creationId xmlns:a16="http://schemas.microsoft.com/office/drawing/2014/main" id="{816AD160-D012-FD5C-DD16-DE19EE75B29B}"/>
                </a:ext>
              </a:extLst>
            </p:cNvPr>
            <p:cNvCxnSpPr>
              <a:cxnSpLocks/>
            </p:cNvCxnSpPr>
            <p:nvPr/>
          </p:nvCxnSpPr>
          <p:spPr>
            <a:xfrm>
              <a:off x="778158" y="4634345"/>
              <a:ext cx="2424513" cy="0"/>
            </a:xfrm>
            <a:prstGeom prst="line">
              <a:avLst/>
            </a:prstGeom>
            <a:ln w="3175">
              <a:solidFill>
                <a:srgbClr val="BF9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>
              <a:extLst>
                <a:ext uri="{FF2B5EF4-FFF2-40B4-BE49-F238E27FC236}">
                  <a16:creationId xmlns:a16="http://schemas.microsoft.com/office/drawing/2014/main" id="{A7C0931D-7B0D-6112-E623-BE34D45C719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193527" y="4184926"/>
              <a:ext cx="407845" cy="454818"/>
            </a:xfrm>
            <a:prstGeom prst="line">
              <a:avLst/>
            </a:prstGeom>
            <a:ln w="3175">
              <a:solidFill>
                <a:srgbClr val="BF9000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DD895EF9-64CA-B1A6-A6A1-0BECE0E220A1}"/>
              </a:ext>
            </a:extLst>
          </p:cNvPr>
          <p:cNvGrpSpPr/>
          <p:nvPr/>
        </p:nvGrpSpPr>
        <p:grpSpPr>
          <a:xfrm>
            <a:off x="4915434" y="5270429"/>
            <a:ext cx="3586484" cy="758276"/>
            <a:chOff x="-68995" y="3876069"/>
            <a:chExt cx="3586484" cy="758276"/>
          </a:xfrm>
        </p:grpSpPr>
        <p:cxnSp>
          <p:nvCxnSpPr>
            <p:cNvPr id="15" name="直接连接符 14">
              <a:extLst>
                <a:ext uri="{FF2B5EF4-FFF2-40B4-BE49-F238E27FC236}">
                  <a16:creationId xmlns:a16="http://schemas.microsoft.com/office/drawing/2014/main" id="{CEFF0C9A-661F-EDFD-EDA7-1718282D7A94}"/>
                </a:ext>
              </a:extLst>
            </p:cNvPr>
            <p:cNvCxnSpPr>
              <a:cxnSpLocks/>
            </p:cNvCxnSpPr>
            <p:nvPr/>
          </p:nvCxnSpPr>
          <p:spPr>
            <a:xfrm>
              <a:off x="-68995" y="4634345"/>
              <a:ext cx="3148726" cy="0"/>
            </a:xfrm>
            <a:prstGeom prst="line">
              <a:avLst/>
            </a:prstGeom>
            <a:ln w="3175">
              <a:solidFill>
                <a:srgbClr val="BF9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>
              <a:extLst>
                <a:ext uri="{FF2B5EF4-FFF2-40B4-BE49-F238E27FC236}">
                  <a16:creationId xmlns:a16="http://schemas.microsoft.com/office/drawing/2014/main" id="{344F8512-F946-D0BF-1C1E-9F58FFD3511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079731" y="3876069"/>
              <a:ext cx="437758" cy="758276"/>
            </a:xfrm>
            <a:prstGeom prst="line">
              <a:avLst/>
            </a:prstGeom>
            <a:ln w="3175">
              <a:solidFill>
                <a:srgbClr val="BF9000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文本框 20">
            <a:extLst>
              <a:ext uri="{FF2B5EF4-FFF2-40B4-BE49-F238E27FC236}">
                <a16:creationId xmlns:a16="http://schemas.microsoft.com/office/drawing/2014/main" id="{93E31649-7C15-54A6-0DC4-9A9322BD8CFB}"/>
              </a:ext>
            </a:extLst>
          </p:cNvPr>
          <p:cNvSpPr txBox="1"/>
          <p:nvPr/>
        </p:nvSpPr>
        <p:spPr>
          <a:xfrm>
            <a:off x="351269" y="4888872"/>
            <a:ext cx="3558179" cy="103611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dist">
              <a:defRPr sz="4400" b="1">
                <a:solidFill>
                  <a:srgbClr val="9A533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algn="l"/>
            <a:r>
              <a:rPr lang="en-US" altLang="zh-CN" sz="2133">
                <a:solidFill>
                  <a:srgbClr val="A26D1E"/>
                </a:solidFill>
              </a:rPr>
              <a:t>ANTI-BACTÉRIEN</a:t>
            </a:r>
          </a:p>
          <a:p>
            <a:pPr algn="l"/>
            <a:r>
              <a:rPr lang="en-US" altLang="zh-CN" sz="2133">
                <a:solidFill>
                  <a:srgbClr val="A26D1E"/>
                </a:solidFill>
              </a:rPr>
              <a:t>ANTI-INFLAMMATION</a:t>
            </a:r>
          </a:p>
          <a:p>
            <a:pPr algn="l"/>
            <a:endParaRPr lang="en-US" altLang="zh-CN" sz="1867" b="0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FA0A769D-F0EA-072F-E773-EF8F1DFD4FD3}"/>
              </a:ext>
            </a:extLst>
          </p:cNvPr>
          <p:cNvSpPr txBox="1"/>
          <p:nvPr/>
        </p:nvSpPr>
        <p:spPr>
          <a:xfrm>
            <a:off x="4752611" y="6004036"/>
            <a:ext cx="6869669" cy="4205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dist">
              <a:defRPr sz="4400" b="1">
                <a:solidFill>
                  <a:srgbClr val="9A533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algn="l"/>
            <a:r>
              <a:rPr lang="en-US" altLang="zh-CN" sz="2133">
                <a:solidFill>
                  <a:srgbClr val="A26D1E"/>
                </a:solidFill>
              </a:rPr>
              <a:t>FAVORISE LE RAJEUNISSEMENT DES CELLULES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B43A188E-FE8B-2D39-5AE3-397B5BB3AA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42345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B9238256-9E15-A849-830C-3E5E0E6F98E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8" name="ZoneTexte 16">
            <a:extLst>
              <a:ext uri="{FF2B5EF4-FFF2-40B4-BE49-F238E27FC236}">
                <a16:creationId xmlns:a16="http://schemas.microsoft.com/office/drawing/2014/main" id="{30BDBEEE-0AB4-9929-EA74-E5758E11FF2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grpSp>
        <p:nvGrpSpPr>
          <p:cNvPr id="38" name="组合 37">
            <a:extLst>
              <a:ext uri="{FF2B5EF4-FFF2-40B4-BE49-F238E27FC236}">
                <a16:creationId xmlns:a16="http://schemas.microsoft.com/office/drawing/2014/main" id="{FB6ABE6C-BCD7-2896-D84A-F2FE3F330554}"/>
              </a:ext>
            </a:extLst>
          </p:cNvPr>
          <p:cNvGrpSpPr/>
          <p:nvPr/>
        </p:nvGrpSpPr>
        <p:grpSpPr>
          <a:xfrm>
            <a:off x="8873939" y="3855256"/>
            <a:ext cx="3637103" cy="763829"/>
            <a:chOff x="9304595" y="3601724"/>
            <a:chExt cx="3240131" cy="763829"/>
          </a:xfrm>
        </p:grpSpPr>
        <p:grpSp>
          <p:nvGrpSpPr>
            <p:cNvPr id="18" name="组合 17">
              <a:extLst>
                <a:ext uri="{FF2B5EF4-FFF2-40B4-BE49-F238E27FC236}">
                  <a16:creationId xmlns:a16="http://schemas.microsoft.com/office/drawing/2014/main" id="{B1CA9FF8-F98B-68D9-F6E0-7B4D3C53B8CD}"/>
                </a:ext>
              </a:extLst>
            </p:cNvPr>
            <p:cNvGrpSpPr/>
            <p:nvPr/>
          </p:nvGrpSpPr>
          <p:grpSpPr>
            <a:xfrm flipH="1">
              <a:off x="9304595" y="3728064"/>
              <a:ext cx="2457752" cy="637489"/>
              <a:chOff x="551369" y="4011260"/>
              <a:chExt cx="3470785" cy="747903"/>
            </a:xfrm>
          </p:grpSpPr>
          <p:cxnSp>
            <p:nvCxnSpPr>
              <p:cNvPr id="19" name="直接连接符 18">
                <a:extLst>
                  <a:ext uri="{FF2B5EF4-FFF2-40B4-BE49-F238E27FC236}">
                    <a16:creationId xmlns:a16="http://schemas.microsoft.com/office/drawing/2014/main" id="{42E90F3B-5D96-E795-02FB-560BB7591FE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51369" y="4759163"/>
                <a:ext cx="2528362" cy="0"/>
              </a:xfrm>
              <a:prstGeom prst="line">
                <a:avLst/>
              </a:prstGeom>
              <a:ln w="3175">
                <a:solidFill>
                  <a:srgbClr val="BF9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>
                <a:extLst>
                  <a:ext uri="{FF2B5EF4-FFF2-40B4-BE49-F238E27FC236}">
                    <a16:creationId xmlns:a16="http://schemas.microsoft.com/office/drawing/2014/main" id="{447DCAC6-6DCB-9F08-3408-CBEC608C4A9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079731" y="4011260"/>
                <a:ext cx="942423" cy="747903"/>
              </a:xfrm>
              <a:prstGeom prst="line">
                <a:avLst/>
              </a:prstGeom>
              <a:ln w="3175">
                <a:solidFill>
                  <a:srgbClr val="BF9000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CB43DE05-ABE0-FAD1-B7D6-32B7429D1005}"/>
                </a:ext>
              </a:extLst>
            </p:cNvPr>
            <p:cNvSpPr txBox="1"/>
            <p:nvPr/>
          </p:nvSpPr>
          <p:spPr>
            <a:xfrm>
              <a:off x="9957418" y="3601724"/>
              <a:ext cx="2587308" cy="4205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dist">
                <a:defRPr sz="4400" b="1">
                  <a:solidFill>
                    <a:srgbClr val="9A533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pPr algn="l"/>
              <a:r>
                <a:rPr lang="en-US" altLang="zh-CN" sz="2133">
                  <a:solidFill>
                    <a:srgbClr val="A26D1E"/>
                  </a:solidFill>
                </a:rPr>
                <a:t>ANTI-OXIDATION</a:t>
              </a:r>
            </a:p>
          </p:txBody>
        </p:sp>
      </p:grpSp>
      <p:sp>
        <p:nvSpPr>
          <p:cNvPr id="34" name="文本框 33">
            <a:extLst>
              <a:ext uri="{FF2B5EF4-FFF2-40B4-BE49-F238E27FC236}">
                <a16:creationId xmlns:a16="http://schemas.microsoft.com/office/drawing/2014/main" id="{3C10A25F-5FE8-B7F4-8C4A-D0869F715C22}"/>
              </a:ext>
            </a:extLst>
          </p:cNvPr>
          <p:cNvSpPr txBox="1"/>
          <p:nvPr/>
        </p:nvSpPr>
        <p:spPr>
          <a:xfrm>
            <a:off x="201543" y="1349465"/>
            <a:ext cx="9711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>
                <a:solidFill>
                  <a:srgbClr val="5151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AUGMENTE LA RÉSISTANCE GLOBALE DES CELLULES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98567801-A6CC-16B5-EF0C-971A8C6D6FEE}"/>
              </a:ext>
            </a:extLst>
          </p:cNvPr>
          <p:cNvSpPr txBox="1"/>
          <p:nvPr/>
        </p:nvSpPr>
        <p:spPr>
          <a:xfrm>
            <a:off x="962314" y="286617"/>
            <a:ext cx="81900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pPr algn="ctr"/>
            <a:r>
              <a:rPr lang="en-US" altLang="zh-CN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RACINES DE GINSENG</a:t>
            </a:r>
          </a:p>
        </p:txBody>
      </p:sp>
      <p:pic>
        <p:nvPicPr>
          <p:cNvPr id="9" name="图片 3">
            <a:extLst>
              <a:ext uri="{FF2B5EF4-FFF2-40B4-BE49-F238E27FC236}">
                <a16:creationId xmlns:a16="http://schemas.microsoft.com/office/drawing/2014/main" id="{0B5A92AE-7869-7942-0FC7-568C8CBEA086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234287" y="0"/>
            <a:ext cx="1905567" cy="75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94957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4B85D02E-9B8B-E84C-8174-052839E267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50" y="1344771"/>
            <a:ext cx="12166300" cy="5513229"/>
          </a:xfrm>
          <a:prstGeom prst="rect">
            <a:avLst/>
          </a:prstGeom>
        </p:spPr>
      </p:pic>
      <p:sp>
        <p:nvSpPr>
          <p:cNvPr id="10" name="矩形: 圆角 9">
            <a:extLst>
              <a:ext uri="{FF2B5EF4-FFF2-40B4-BE49-F238E27FC236}">
                <a16:creationId xmlns:a16="http://schemas.microsoft.com/office/drawing/2014/main" id="{4D20BF85-6AC8-232C-EE65-B665AFF61C3D}"/>
              </a:ext>
            </a:extLst>
          </p:cNvPr>
          <p:cNvSpPr/>
          <p:nvPr/>
        </p:nvSpPr>
        <p:spPr>
          <a:xfrm>
            <a:off x="3038195" y="3009790"/>
            <a:ext cx="4558343" cy="1307753"/>
          </a:xfrm>
          <a:prstGeom prst="roundRect">
            <a:avLst>
              <a:gd name="adj" fmla="val 28613"/>
            </a:avLst>
          </a:prstGeom>
          <a:gradFill flip="none" rotWithShape="1">
            <a:gsLst>
              <a:gs pos="47000">
                <a:srgbClr val="CB8209"/>
              </a:gs>
              <a:gs pos="100000">
                <a:srgbClr val="903D14"/>
              </a:gs>
              <a:gs pos="0">
                <a:schemeClr val="accent4">
                  <a:lumMod val="10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fr-CM" altLang="zh-CN" sz="1867" b="1">
                <a:solidFill>
                  <a:prstClr val="white"/>
                </a:solidFill>
                <a:latin typeface="arial" panose="020B0604020202020204" pitchFamily="34" charset="0"/>
              </a:rPr>
              <a:t>EXCELLENT POUR L'ÉLIMINATION DES ACARIENS</a:t>
            </a:r>
          </a:p>
        </p:txBody>
      </p:sp>
      <p:sp>
        <p:nvSpPr>
          <p:cNvPr id="12" name="矩形: 圆角 11">
            <a:extLst>
              <a:ext uri="{FF2B5EF4-FFF2-40B4-BE49-F238E27FC236}">
                <a16:creationId xmlns:a16="http://schemas.microsoft.com/office/drawing/2014/main" id="{BF8D8AE0-219C-91B3-A0F3-F82633E788A1}"/>
              </a:ext>
            </a:extLst>
          </p:cNvPr>
          <p:cNvSpPr/>
          <p:nvPr/>
        </p:nvSpPr>
        <p:spPr>
          <a:xfrm>
            <a:off x="3013535" y="4516000"/>
            <a:ext cx="4676799" cy="1336157"/>
          </a:xfrm>
          <a:prstGeom prst="roundRect">
            <a:avLst>
              <a:gd name="adj" fmla="val 28613"/>
            </a:avLst>
          </a:prstGeom>
          <a:gradFill flip="none" rotWithShape="1">
            <a:gsLst>
              <a:gs pos="100000">
                <a:srgbClr val="903D14"/>
              </a:gs>
              <a:gs pos="0">
                <a:schemeClr val="accent4">
                  <a:lumMod val="10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CN" sz="1867" b="1">
                <a:solidFill>
                  <a:prstClr val="white"/>
                </a:solidFill>
                <a:latin typeface="arial" panose="020B0604020202020204" pitchFamily="34" charset="0"/>
              </a:rPr>
              <a:t>ALCALOÏDE POUR EFFET ANTI-BACTÉRIEN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32B22C6-6952-D4E7-4A4E-8A004238E147}"/>
              </a:ext>
            </a:extLst>
          </p:cNvPr>
          <p:cNvSpPr txBox="1"/>
          <p:nvPr/>
        </p:nvSpPr>
        <p:spPr>
          <a:xfrm>
            <a:off x="1917242" y="1621854"/>
            <a:ext cx="917213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CM" altLang="zh-CN" sz="28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EFFICACITÉ ANTIBACTÉRIENNE ET ANTI-ACARIENNE ≥ </a:t>
            </a:r>
            <a:r>
              <a:rPr lang="fr-CM" altLang="zh-CN" sz="2800" b="1">
                <a:solidFill>
                  <a:srgbClr val="C0893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99,9%.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D6707280-38F3-08FA-0AE4-AA063F931D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884AE488-BB91-7675-9324-CB9C551ED69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770279C9-6353-A284-603F-6D949D4A537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E1DA1751-449E-5393-ADE0-44E47B830C5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70"/>
          <a:stretch/>
        </p:blipFill>
        <p:spPr>
          <a:xfrm>
            <a:off x="7274490" y="4747221"/>
            <a:ext cx="2769399" cy="211078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BD849677-CE27-C815-D024-A4ABDC59D16C}"/>
              </a:ext>
            </a:extLst>
          </p:cNvPr>
          <p:cNvSpPr txBox="1"/>
          <p:nvPr/>
        </p:nvSpPr>
        <p:spPr>
          <a:xfrm>
            <a:off x="475013" y="110807"/>
            <a:ext cx="771104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r>
              <a:rPr lang="fr-CM" altLang="zh-CN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EXTRAIT DE SOPHORA FLAVESCENS</a:t>
            </a:r>
          </a:p>
        </p:txBody>
      </p:sp>
    </p:spTree>
    <p:extLst>
      <p:ext uri="{BB962C8B-B14F-4D97-AF65-F5344CB8AC3E}">
        <p14:creationId xmlns:p14="http://schemas.microsoft.com/office/powerpoint/2010/main" val="399176666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7EE1436F-D46C-7345-9C0F-27DA58B4CD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1" y="0"/>
            <a:ext cx="12145819" cy="68580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DAC96F03-353F-039F-6686-A426F6A0959C}"/>
              </a:ext>
            </a:extLst>
          </p:cNvPr>
          <p:cNvSpPr txBox="1"/>
          <p:nvPr/>
        </p:nvSpPr>
        <p:spPr>
          <a:xfrm>
            <a:off x="121003" y="3536580"/>
            <a:ext cx="25816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b="1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AUGMENTATION DE LA FERMETÉ DE LA PEAU DU VISAGE</a:t>
            </a: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516029D2-FA03-29A1-459C-436392786F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002" y="2315433"/>
            <a:ext cx="1400385" cy="1228408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58617A67-F641-718F-2DD0-2F191F44118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341009" y="2315433"/>
            <a:ext cx="1400385" cy="1228408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4B4B5582-F7DF-BE1B-C52B-0BA8F954EC9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7950" y="2315433"/>
            <a:ext cx="1400385" cy="1228408"/>
          </a:xfrm>
          <a:prstGeom prst="rect">
            <a:avLst/>
          </a:prstGeom>
        </p:spPr>
      </p:pic>
      <p:grpSp>
        <p:nvGrpSpPr>
          <p:cNvPr id="19" name="组合 18">
            <a:extLst>
              <a:ext uri="{FF2B5EF4-FFF2-40B4-BE49-F238E27FC236}">
                <a16:creationId xmlns:a16="http://schemas.microsoft.com/office/drawing/2014/main" id="{108328A6-FF78-4FFD-68B2-D69BFC98265D}"/>
              </a:ext>
            </a:extLst>
          </p:cNvPr>
          <p:cNvGrpSpPr/>
          <p:nvPr/>
        </p:nvGrpSpPr>
        <p:grpSpPr>
          <a:xfrm>
            <a:off x="987869" y="2510024"/>
            <a:ext cx="1075220" cy="830997"/>
            <a:chOff x="1378308" y="3263172"/>
            <a:chExt cx="1184380" cy="915362"/>
          </a:xfrm>
        </p:grpSpPr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3D25B172-B896-2B4F-BF63-F0B91CF2E032}"/>
                </a:ext>
              </a:extLst>
            </p:cNvPr>
            <p:cNvSpPr txBox="1"/>
            <p:nvPr/>
          </p:nvSpPr>
          <p:spPr>
            <a:xfrm>
              <a:off x="1378308" y="3263172"/>
              <a:ext cx="1184380" cy="9153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800" b="1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13</a:t>
              </a:r>
              <a:endParaRPr lang="zh-CN" altLang="en-US" sz="4800" b="1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id="{B5F27B2A-FA24-5B04-2A17-63EB19959A5A}"/>
                </a:ext>
              </a:extLst>
            </p:cNvPr>
            <p:cNvSpPr txBox="1"/>
            <p:nvPr/>
          </p:nvSpPr>
          <p:spPr>
            <a:xfrm>
              <a:off x="2222377" y="3294345"/>
              <a:ext cx="329919" cy="3390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40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%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grpSp>
        <p:nvGrpSpPr>
          <p:cNvPr id="20" name="组合 19">
            <a:extLst>
              <a:ext uri="{FF2B5EF4-FFF2-40B4-BE49-F238E27FC236}">
                <a16:creationId xmlns:a16="http://schemas.microsoft.com/office/drawing/2014/main" id="{7D69AEF9-C414-B0E6-8F77-90839173E4EE}"/>
              </a:ext>
            </a:extLst>
          </p:cNvPr>
          <p:cNvGrpSpPr/>
          <p:nvPr/>
        </p:nvGrpSpPr>
        <p:grpSpPr>
          <a:xfrm>
            <a:off x="3373298" y="2510024"/>
            <a:ext cx="1075220" cy="830997"/>
            <a:chOff x="1378308" y="3263172"/>
            <a:chExt cx="1184380" cy="915362"/>
          </a:xfrm>
        </p:grpSpPr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C1FD890E-9190-A9F9-EF71-9FBAAFA1496F}"/>
                </a:ext>
              </a:extLst>
            </p:cNvPr>
            <p:cNvSpPr txBox="1"/>
            <p:nvPr/>
          </p:nvSpPr>
          <p:spPr>
            <a:xfrm>
              <a:off x="1378308" y="3263172"/>
              <a:ext cx="1184380" cy="9153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800" b="1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29</a:t>
              </a:r>
              <a:endParaRPr lang="zh-CN" altLang="en-US" sz="4800" b="1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22" name="文本框 21">
              <a:extLst>
                <a:ext uri="{FF2B5EF4-FFF2-40B4-BE49-F238E27FC236}">
                  <a16:creationId xmlns:a16="http://schemas.microsoft.com/office/drawing/2014/main" id="{12645ED6-2469-6D88-B2E2-FED7F53FBE61}"/>
                </a:ext>
              </a:extLst>
            </p:cNvPr>
            <p:cNvSpPr txBox="1"/>
            <p:nvPr/>
          </p:nvSpPr>
          <p:spPr>
            <a:xfrm>
              <a:off x="2222377" y="3294345"/>
              <a:ext cx="329919" cy="3390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40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%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9D591282-C00B-6C85-B782-F17A2332FCEA}"/>
              </a:ext>
            </a:extLst>
          </p:cNvPr>
          <p:cNvGrpSpPr/>
          <p:nvPr/>
        </p:nvGrpSpPr>
        <p:grpSpPr>
          <a:xfrm>
            <a:off x="5886843" y="2505707"/>
            <a:ext cx="1075220" cy="830997"/>
            <a:chOff x="1378308" y="3263172"/>
            <a:chExt cx="1184380" cy="915362"/>
          </a:xfrm>
        </p:grpSpPr>
        <p:sp>
          <p:nvSpPr>
            <p:cNvPr id="24" name="文本框 23">
              <a:extLst>
                <a:ext uri="{FF2B5EF4-FFF2-40B4-BE49-F238E27FC236}">
                  <a16:creationId xmlns:a16="http://schemas.microsoft.com/office/drawing/2014/main" id="{D98D9467-1A7E-CA22-C5A0-98E67F09AECF}"/>
                </a:ext>
              </a:extLst>
            </p:cNvPr>
            <p:cNvSpPr txBox="1"/>
            <p:nvPr/>
          </p:nvSpPr>
          <p:spPr>
            <a:xfrm>
              <a:off x="1378308" y="3263172"/>
              <a:ext cx="1184380" cy="9153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800" b="1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14</a:t>
              </a:r>
              <a:endParaRPr lang="zh-CN" altLang="en-US" sz="4800" b="1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5216B81F-6212-2CC7-BCF9-71B30DA063AC}"/>
                </a:ext>
              </a:extLst>
            </p:cNvPr>
            <p:cNvSpPr txBox="1"/>
            <p:nvPr/>
          </p:nvSpPr>
          <p:spPr>
            <a:xfrm>
              <a:off x="2222377" y="3294345"/>
              <a:ext cx="329919" cy="3390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40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%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sp>
        <p:nvSpPr>
          <p:cNvPr id="28" name="文本框 27">
            <a:extLst>
              <a:ext uri="{FF2B5EF4-FFF2-40B4-BE49-F238E27FC236}">
                <a16:creationId xmlns:a16="http://schemas.microsoft.com/office/drawing/2014/main" id="{8A60E389-6AE0-23CC-5B4A-A877A66D21A6}"/>
              </a:ext>
            </a:extLst>
          </p:cNvPr>
          <p:cNvSpPr txBox="1"/>
          <p:nvPr/>
        </p:nvSpPr>
        <p:spPr>
          <a:xfrm>
            <a:off x="2722348" y="3536580"/>
            <a:ext cx="24439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b="1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RÉDUCTION </a:t>
            </a:r>
            <a:r>
              <a:rPr lang="en-US" altLang="zh-CN" sz="1600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DE</a:t>
            </a:r>
            <a:r>
              <a:rPr lang="en-US" altLang="zh-CN" sz="1600" b="1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 </a:t>
            </a:r>
            <a:r>
              <a:rPr lang="en-US" altLang="zh-CN" sz="1600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L</a:t>
            </a:r>
            <a:r>
              <a:rPr lang="en-US" altLang="zh-CN" sz="1600" b="1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’</a:t>
            </a:r>
            <a:r>
              <a:rPr lang="en-US" altLang="zh-CN" sz="1600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ÉCAILLE DE LA PEAU DE L'AVANT-BRAS</a:t>
            </a:r>
            <a:endParaRPr lang="en-US" altLang="zh-CN" sz="1867" b="1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DC941A2B-6538-E215-46F1-D66D77C8E585}"/>
              </a:ext>
            </a:extLst>
          </p:cNvPr>
          <p:cNvSpPr txBox="1"/>
          <p:nvPr/>
        </p:nvSpPr>
        <p:spPr>
          <a:xfrm>
            <a:off x="5169269" y="3569219"/>
            <a:ext cx="25227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>
                <a:solidFill>
                  <a:srgbClr val="BD8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600" b="1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AMÉLIORATION</a:t>
            </a:r>
            <a:r>
              <a:rPr lang="en-US" altLang="zh-CN" sz="1600">
                <a:solidFill>
                  <a:srgbClr val="BD8C00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 DE LA DOUCEUR DE LA PEAU DE L'AVANT-BRAS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9AC92A72-8795-205C-CF62-D49F4C359A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F1350EF7-EC1B-9190-1730-0D42E4AA0F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E3E2D485-E97B-12EC-08BB-A8622C81867C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53A6FF70-4EDC-9F35-8630-73042ADC6DDF}"/>
              </a:ext>
            </a:extLst>
          </p:cNvPr>
          <p:cNvSpPr txBox="1"/>
          <p:nvPr/>
        </p:nvSpPr>
        <p:spPr>
          <a:xfrm>
            <a:off x="359159" y="344380"/>
            <a:ext cx="77720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CM" altLang="zh-CN" sz="3200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PARTICULES DE FEUILLES D’OR</a:t>
            </a:r>
          </a:p>
        </p:txBody>
      </p:sp>
      <p:pic>
        <p:nvPicPr>
          <p:cNvPr id="8" name="图片 3">
            <a:extLst>
              <a:ext uri="{FF2B5EF4-FFF2-40B4-BE49-F238E27FC236}">
                <a16:creationId xmlns:a16="http://schemas.microsoft.com/office/drawing/2014/main" id="{59E09EDB-3EEC-A684-1FBE-B08DBC84C632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359159" y="5619502"/>
            <a:ext cx="1905567" cy="75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81731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Image 27">
            <a:extLst>
              <a:ext uri="{FF2B5EF4-FFF2-40B4-BE49-F238E27FC236}">
                <a16:creationId xmlns:a16="http://schemas.microsoft.com/office/drawing/2014/main" id="{64C83B73-A694-A648-B73A-5B5A340638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96685"/>
            <a:ext cx="12166300" cy="6613481"/>
          </a:xfrm>
          <a:prstGeom prst="rect">
            <a:avLst/>
          </a:prstGeom>
        </p:spPr>
      </p:pic>
      <p:sp>
        <p:nvSpPr>
          <p:cNvPr id="42" name="文本框 41">
            <a:extLst>
              <a:ext uri="{FF2B5EF4-FFF2-40B4-BE49-F238E27FC236}">
                <a16:creationId xmlns:a16="http://schemas.microsoft.com/office/drawing/2014/main" id="{2D70AAAE-DEF2-F57E-E9C2-1D735A4CA746}"/>
              </a:ext>
            </a:extLst>
          </p:cNvPr>
          <p:cNvSpPr txBox="1"/>
          <p:nvPr/>
        </p:nvSpPr>
        <p:spPr>
          <a:xfrm>
            <a:off x="5881739" y="4254094"/>
            <a:ext cx="2884615" cy="379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1867" b="1">
                <a:solidFill>
                  <a:srgbClr val="A17C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CRÈME ÉPILATOIRE</a:t>
            </a: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EE6A21F4-BB97-BDF2-D7B7-925D04506E0F}"/>
              </a:ext>
            </a:extLst>
          </p:cNvPr>
          <p:cNvSpPr txBox="1"/>
          <p:nvPr/>
        </p:nvSpPr>
        <p:spPr>
          <a:xfrm>
            <a:off x="3496450" y="4382402"/>
            <a:ext cx="2232020" cy="379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1867" b="1">
                <a:solidFill>
                  <a:srgbClr val="A17C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GEL DE DOUCHE</a:t>
            </a:r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3B3875DB-CB35-533A-315D-2ED788E4CD17}"/>
              </a:ext>
            </a:extLst>
          </p:cNvPr>
          <p:cNvSpPr txBox="1"/>
          <p:nvPr/>
        </p:nvSpPr>
        <p:spPr>
          <a:xfrm>
            <a:off x="919847" y="3769561"/>
            <a:ext cx="2204243" cy="666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1867" b="1">
                <a:solidFill>
                  <a:srgbClr val="A17C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NETTOYANT POUR VISAGE</a:t>
            </a:r>
          </a:p>
        </p:txBody>
      </p:sp>
      <p:sp>
        <p:nvSpPr>
          <p:cNvPr id="45" name="文本框 44">
            <a:extLst>
              <a:ext uri="{FF2B5EF4-FFF2-40B4-BE49-F238E27FC236}">
                <a16:creationId xmlns:a16="http://schemas.microsoft.com/office/drawing/2014/main" id="{F11B61E4-D093-8A5A-AC88-84483BFA19EE}"/>
              </a:ext>
            </a:extLst>
          </p:cNvPr>
          <p:cNvSpPr txBox="1"/>
          <p:nvPr/>
        </p:nvSpPr>
        <p:spPr>
          <a:xfrm>
            <a:off x="9000045" y="4022262"/>
            <a:ext cx="2717319" cy="379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1867" b="1">
                <a:solidFill>
                  <a:srgbClr val="A17C2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LAVAGE DES MAINS</a:t>
            </a:r>
          </a:p>
        </p:txBody>
      </p:sp>
      <p:pic>
        <p:nvPicPr>
          <p:cNvPr id="65" name="图片 64">
            <a:extLst>
              <a:ext uri="{FF2B5EF4-FFF2-40B4-BE49-F238E27FC236}">
                <a16:creationId xmlns:a16="http://schemas.microsoft.com/office/drawing/2014/main" id="{873DE6E7-AFDB-A361-30FF-B47253BC5C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152" y="4939962"/>
            <a:ext cx="2681905" cy="1946657"/>
          </a:xfrm>
          <a:prstGeom prst="rect">
            <a:avLst/>
          </a:prstGeom>
        </p:spPr>
      </p:pic>
      <p:pic>
        <p:nvPicPr>
          <p:cNvPr id="71" name="图片 70">
            <a:extLst>
              <a:ext uri="{FF2B5EF4-FFF2-40B4-BE49-F238E27FC236}">
                <a16:creationId xmlns:a16="http://schemas.microsoft.com/office/drawing/2014/main" id="{21FBADC4-7E46-78E3-39CF-FBC0CBA2B5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936" y="4939962"/>
            <a:ext cx="2681905" cy="1946657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42A809C5-73BD-AC09-C556-2F048A63978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CFD1ED85-7D35-273D-C822-FE80B88B66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06F2932E-3EC0-9D6C-B4C9-9D7BDE03B3C5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69" name="图片 68">
            <a:extLst>
              <a:ext uri="{FF2B5EF4-FFF2-40B4-BE49-F238E27FC236}">
                <a16:creationId xmlns:a16="http://schemas.microsoft.com/office/drawing/2014/main" id="{42874C53-6AB8-3D86-3828-88D0816C3D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4673" y="4939962"/>
            <a:ext cx="2681905" cy="1946657"/>
          </a:xfrm>
          <a:prstGeom prst="rect">
            <a:avLst/>
          </a:prstGeom>
        </p:spPr>
      </p:pic>
      <p:pic>
        <p:nvPicPr>
          <p:cNvPr id="51" name="图片 50">
            <a:extLst>
              <a:ext uri="{FF2B5EF4-FFF2-40B4-BE49-F238E27FC236}">
                <a16:creationId xmlns:a16="http://schemas.microsoft.com/office/drawing/2014/main" id="{4BB95B10-0F74-307C-D883-2D7F57C0F53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47" t="9666" r="7737" b="11209"/>
          <a:stretch/>
        </p:blipFill>
        <p:spPr>
          <a:xfrm>
            <a:off x="3108539" y="3781186"/>
            <a:ext cx="814487" cy="781973"/>
          </a:xfrm>
          <a:prstGeom prst="ellipse">
            <a:avLst/>
          </a:prstGeom>
        </p:spPr>
      </p:pic>
      <p:pic>
        <p:nvPicPr>
          <p:cNvPr id="53" name="图片 52">
            <a:extLst>
              <a:ext uri="{FF2B5EF4-FFF2-40B4-BE49-F238E27FC236}">
                <a16:creationId xmlns:a16="http://schemas.microsoft.com/office/drawing/2014/main" id="{89EB8270-F125-F0B7-2D2C-4E381CB9B77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82" t="8639" r="13026" b="8269"/>
          <a:stretch/>
        </p:blipFill>
        <p:spPr>
          <a:xfrm>
            <a:off x="1709449" y="2946034"/>
            <a:ext cx="714540" cy="805700"/>
          </a:xfrm>
          <a:prstGeom prst="ellipse">
            <a:avLst/>
          </a:prstGeom>
        </p:spPr>
      </p:pic>
      <p:pic>
        <p:nvPicPr>
          <p:cNvPr id="55" name="图片 54">
            <a:extLst>
              <a:ext uri="{FF2B5EF4-FFF2-40B4-BE49-F238E27FC236}">
                <a16:creationId xmlns:a16="http://schemas.microsoft.com/office/drawing/2014/main" id="{83B52AAC-009D-0772-9563-C88B0A6C6EED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5" t="7773" r="17540" b="6546"/>
          <a:stretch/>
        </p:blipFill>
        <p:spPr>
          <a:xfrm>
            <a:off x="8376622" y="3703261"/>
            <a:ext cx="616647" cy="862655"/>
          </a:xfrm>
          <a:prstGeom prst="ellipse">
            <a:avLst/>
          </a:prstGeom>
        </p:spPr>
      </p:pic>
      <p:pic>
        <p:nvPicPr>
          <p:cNvPr id="57" name="图片 56">
            <a:extLst>
              <a:ext uri="{FF2B5EF4-FFF2-40B4-BE49-F238E27FC236}">
                <a16:creationId xmlns:a16="http://schemas.microsoft.com/office/drawing/2014/main" id="{077A17BB-686A-174A-2666-D47FD151D28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6" t="10877" r="9950" b="10875"/>
          <a:stretch/>
        </p:blipFill>
        <p:spPr>
          <a:xfrm>
            <a:off x="9502970" y="3131875"/>
            <a:ext cx="822697" cy="801152"/>
          </a:xfrm>
          <a:prstGeom prst="ellipse">
            <a:avLst/>
          </a:prstGeom>
        </p:spPr>
      </p:pic>
      <p:pic>
        <p:nvPicPr>
          <p:cNvPr id="67" name="图片 66">
            <a:extLst>
              <a:ext uri="{FF2B5EF4-FFF2-40B4-BE49-F238E27FC236}">
                <a16:creationId xmlns:a16="http://schemas.microsoft.com/office/drawing/2014/main" id="{A46C52A5-6A05-B1BB-E584-2C1B16AA9BF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6413" y="4939962"/>
            <a:ext cx="2681905" cy="1946657"/>
          </a:xfrm>
          <a:prstGeom prst="rect">
            <a:avLst/>
          </a:prstGeom>
        </p:spPr>
      </p:pic>
      <p:sp>
        <p:nvSpPr>
          <p:cNvPr id="52" name="椭圆 51">
            <a:extLst>
              <a:ext uri="{FF2B5EF4-FFF2-40B4-BE49-F238E27FC236}">
                <a16:creationId xmlns:a16="http://schemas.microsoft.com/office/drawing/2014/main" id="{E90A4884-6C69-E7F2-7C24-F61436B00182}"/>
              </a:ext>
            </a:extLst>
          </p:cNvPr>
          <p:cNvSpPr/>
          <p:nvPr/>
        </p:nvSpPr>
        <p:spPr>
          <a:xfrm>
            <a:off x="2056823" y="2781004"/>
            <a:ext cx="129552" cy="129552"/>
          </a:xfrm>
          <a:prstGeom prst="ellipse">
            <a:avLst/>
          </a:prstGeom>
          <a:gradFill>
            <a:gsLst>
              <a:gs pos="0">
                <a:srgbClr val="F80E0E"/>
              </a:gs>
              <a:gs pos="100000">
                <a:srgbClr val="C00000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64" name="椭圆 63">
            <a:extLst>
              <a:ext uri="{FF2B5EF4-FFF2-40B4-BE49-F238E27FC236}">
                <a16:creationId xmlns:a16="http://schemas.microsoft.com/office/drawing/2014/main" id="{69C7CC16-5D04-4EAD-28B6-D0EF98399693}"/>
              </a:ext>
            </a:extLst>
          </p:cNvPr>
          <p:cNvSpPr/>
          <p:nvPr/>
        </p:nvSpPr>
        <p:spPr>
          <a:xfrm>
            <a:off x="3411415" y="3670955"/>
            <a:ext cx="129552" cy="129552"/>
          </a:xfrm>
          <a:prstGeom prst="ellipse">
            <a:avLst/>
          </a:prstGeom>
          <a:gradFill>
            <a:gsLst>
              <a:gs pos="0">
                <a:srgbClr val="F80E0E"/>
              </a:gs>
              <a:gs pos="100000">
                <a:srgbClr val="C00000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66" name="椭圆 65">
            <a:extLst>
              <a:ext uri="{FF2B5EF4-FFF2-40B4-BE49-F238E27FC236}">
                <a16:creationId xmlns:a16="http://schemas.microsoft.com/office/drawing/2014/main" id="{BC74D8F3-1D30-1435-A5C1-C020F798840A}"/>
              </a:ext>
            </a:extLst>
          </p:cNvPr>
          <p:cNvSpPr/>
          <p:nvPr/>
        </p:nvSpPr>
        <p:spPr>
          <a:xfrm>
            <a:off x="8598159" y="3555932"/>
            <a:ext cx="129552" cy="129552"/>
          </a:xfrm>
          <a:prstGeom prst="ellipse">
            <a:avLst/>
          </a:prstGeom>
          <a:gradFill>
            <a:gsLst>
              <a:gs pos="0">
                <a:srgbClr val="F80E0E"/>
              </a:gs>
              <a:gs pos="100000">
                <a:srgbClr val="C00000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7" name="椭圆 6">
            <a:extLst>
              <a:ext uri="{FF2B5EF4-FFF2-40B4-BE49-F238E27FC236}">
                <a16:creationId xmlns:a16="http://schemas.microsoft.com/office/drawing/2014/main" id="{C7D76D5A-53EE-39F5-9820-CB98C01993B1}"/>
              </a:ext>
            </a:extLst>
          </p:cNvPr>
          <p:cNvSpPr/>
          <p:nvPr/>
        </p:nvSpPr>
        <p:spPr>
          <a:xfrm>
            <a:off x="9823521" y="2796432"/>
            <a:ext cx="129552" cy="129552"/>
          </a:xfrm>
          <a:prstGeom prst="ellipse">
            <a:avLst/>
          </a:prstGeom>
          <a:gradFill>
            <a:gsLst>
              <a:gs pos="0">
                <a:srgbClr val="F80E0E"/>
              </a:gs>
              <a:gs pos="100000">
                <a:srgbClr val="C00000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A6738A29-F94F-10B7-3933-525CC3EAB3C6}"/>
              </a:ext>
            </a:extLst>
          </p:cNvPr>
          <p:cNvSpPr txBox="1"/>
          <p:nvPr/>
        </p:nvSpPr>
        <p:spPr>
          <a:xfrm>
            <a:off x="3924990" y="3084533"/>
            <a:ext cx="45002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3600" b="1">
                <a:solidFill>
                  <a:srgbClr val="C0893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USAGE MULTIPLE</a:t>
            </a:r>
          </a:p>
        </p:txBody>
      </p:sp>
      <p:grpSp>
        <p:nvGrpSpPr>
          <p:cNvPr id="13" name="组合 12">
            <a:extLst>
              <a:ext uri="{FF2B5EF4-FFF2-40B4-BE49-F238E27FC236}">
                <a16:creationId xmlns:a16="http://schemas.microsoft.com/office/drawing/2014/main" id="{3C4FCD7F-5ECF-A694-88BC-6B2C9A624DF5}"/>
              </a:ext>
            </a:extLst>
          </p:cNvPr>
          <p:cNvGrpSpPr/>
          <p:nvPr/>
        </p:nvGrpSpPr>
        <p:grpSpPr>
          <a:xfrm>
            <a:off x="4745967" y="2147317"/>
            <a:ext cx="2430371" cy="661011"/>
            <a:chOff x="850766" y="3426351"/>
            <a:chExt cx="2551933" cy="675185"/>
          </a:xfrm>
        </p:grpSpPr>
        <p:sp>
          <p:nvSpPr>
            <p:cNvPr id="11" name="矩形: 圆角 10">
              <a:extLst>
                <a:ext uri="{FF2B5EF4-FFF2-40B4-BE49-F238E27FC236}">
                  <a16:creationId xmlns:a16="http://schemas.microsoft.com/office/drawing/2014/main" id="{3B85BB42-9C97-8DAF-1AF1-0BF43E647037}"/>
                </a:ext>
              </a:extLst>
            </p:cNvPr>
            <p:cNvSpPr/>
            <p:nvPr/>
          </p:nvSpPr>
          <p:spPr>
            <a:xfrm>
              <a:off x="850766" y="3426351"/>
              <a:ext cx="2551933" cy="675185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9D6DF1"/>
                </a:gs>
                <a:gs pos="100000">
                  <a:srgbClr val="702CE6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FFC27CF4-CE0A-CD18-103B-FE492EF22438}"/>
                </a:ext>
              </a:extLst>
            </p:cNvPr>
            <p:cNvSpPr txBox="1"/>
            <p:nvPr/>
          </p:nvSpPr>
          <p:spPr>
            <a:xfrm>
              <a:off x="1033809" y="3496723"/>
              <a:ext cx="2185845" cy="50300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2600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4</a:t>
              </a:r>
              <a:r>
                <a:rPr lang="zh-CN" altLang="en-US" sz="2600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</a:t>
              </a:r>
              <a:r>
                <a:rPr lang="en-US" altLang="zh-CN" sz="2600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EN</a:t>
              </a:r>
              <a:r>
                <a:rPr lang="zh-CN" altLang="en-US" sz="2600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</a:t>
              </a:r>
              <a:r>
                <a:rPr lang="en-US" altLang="zh-CN" sz="2600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</a:p>
          </p:txBody>
        </p:sp>
      </p:grpSp>
      <p:pic>
        <p:nvPicPr>
          <p:cNvPr id="34" name="图片 4">
            <a:extLst>
              <a:ext uri="{FF2B5EF4-FFF2-40B4-BE49-F238E27FC236}">
                <a16:creationId xmlns:a16="http://schemas.microsoft.com/office/drawing/2014/main" id="{FDD02EA9-22A0-2245-8DF0-70A69798C5CA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973299" y="47432"/>
            <a:ext cx="2290623" cy="913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8282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951B8661-E2BF-EC45-ABC7-D26EEBF850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" y="774819"/>
            <a:ext cx="12186852" cy="6083181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8A61AA7C-A8A2-B9F6-8F69-DFFC4521B6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6949" y="3281697"/>
            <a:ext cx="1948615" cy="1982212"/>
          </a:xfrm>
          <a:prstGeom prst="rect">
            <a:avLst/>
          </a:prstGeom>
          <a:noFill/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761F48A-084D-1CA6-3EF5-EDA53FF165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5617" y="3278128"/>
            <a:ext cx="1969939" cy="1969939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8B43FB2C-29F0-AFDC-F749-14A2518E62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10288" y="3244693"/>
            <a:ext cx="1965269" cy="1982212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D241B659-A9B2-6582-8F96-6AD6BD87F81C}"/>
              </a:ext>
            </a:extLst>
          </p:cNvPr>
          <p:cNvSpPr txBox="1"/>
          <p:nvPr/>
        </p:nvSpPr>
        <p:spPr>
          <a:xfrm>
            <a:off x="-551361" y="1594093"/>
            <a:ext cx="81666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/>
            </a:lvl1pPr>
          </a:lstStyle>
          <a:p>
            <a:pPr algn="ctr"/>
            <a:r>
              <a:rPr lang="fr-CM" altLang="zh-CN" sz="2400" b="1">
                <a:solidFill>
                  <a:srgbClr val="5151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FROTTER DÉLICATEMENT POUR CRÉER </a:t>
            </a:r>
          </a:p>
          <a:p>
            <a:pPr algn="ctr"/>
            <a:r>
              <a:rPr lang="fr-CM" altLang="zh-CN" sz="2400" b="1">
                <a:solidFill>
                  <a:srgbClr val="5151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UNE MOUSSE ABONDANTE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0742C63A-B880-9EF6-B252-9653E450BFFE}"/>
              </a:ext>
            </a:extLst>
          </p:cNvPr>
          <p:cNvSpPr txBox="1"/>
          <p:nvPr/>
        </p:nvSpPr>
        <p:spPr>
          <a:xfrm>
            <a:off x="367728" y="5092653"/>
            <a:ext cx="16258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b="1" dirty="0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NETTOIE</a:t>
            </a: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8A6F5073-FC3A-7200-617C-2DD2C7669125}"/>
              </a:ext>
            </a:extLst>
          </p:cNvPr>
          <p:cNvSpPr txBox="1"/>
          <p:nvPr/>
        </p:nvSpPr>
        <p:spPr>
          <a:xfrm>
            <a:off x="2137446" y="5084107"/>
            <a:ext cx="212099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b="1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SANS SERRAGE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15C87859-E922-6735-5DD8-E79F91FF770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A87FD54E-0FC2-4516-9530-976101C188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74ACCB1B-9CF7-59A2-CC40-756FD015AEA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45ED141B-6CAD-DA44-4968-171485BF573D}"/>
              </a:ext>
            </a:extLst>
          </p:cNvPr>
          <p:cNvSpPr txBox="1"/>
          <p:nvPr/>
        </p:nvSpPr>
        <p:spPr>
          <a:xfrm>
            <a:off x="4239137" y="5084107"/>
            <a:ext cx="22882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b="1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NON IRRITANT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4CE6FEF9-C1CF-DCB6-586D-AF7F2889696C}"/>
              </a:ext>
            </a:extLst>
          </p:cNvPr>
          <p:cNvSpPr txBox="1"/>
          <p:nvPr/>
        </p:nvSpPr>
        <p:spPr>
          <a:xfrm>
            <a:off x="367729" y="344380"/>
            <a:ext cx="86648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3200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MOUSSE CRÉMEUSE ET DENSE</a:t>
            </a:r>
          </a:p>
        </p:txBody>
      </p:sp>
    </p:spTree>
    <p:extLst>
      <p:ext uri="{BB962C8B-B14F-4D97-AF65-F5344CB8AC3E}">
        <p14:creationId xmlns:p14="http://schemas.microsoft.com/office/powerpoint/2010/main" val="193970289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7A5B4C78-1F70-094C-A982-744D9045CE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8" y="1239857"/>
            <a:ext cx="12177865" cy="5618144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4F665DE7-8D03-2189-DF31-BA55FD7C2C26}"/>
              </a:ext>
            </a:extLst>
          </p:cNvPr>
          <p:cNvSpPr txBox="1"/>
          <p:nvPr/>
        </p:nvSpPr>
        <p:spPr>
          <a:xfrm>
            <a:off x="7783667" y="2237349"/>
            <a:ext cx="3805452" cy="44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300" b="1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MOUSSE RAPIDEMENT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279C138-F159-1DB7-1B68-73CFB57C5B43}"/>
              </a:ext>
            </a:extLst>
          </p:cNvPr>
          <p:cNvSpPr txBox="1"/>
          <p:nvPr/>
        </p:nvSpPr>
        <p:spPr>
          <a:xfrm>
            <a:off x="7788261" y="3520947"/>
            <a:ext cx="4645639" cy="44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300" b="1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NETTOYAGE INSTANTANÉ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B13DC29-14A7-4B0A-A13C-A3D0FF2715B4}"/>
              </a:ext>
            </a:extLst>
          </p:cNvPr>
          <p:cNvSpPr txBox="1"/>
          <p:nvPr/>
        </p:nvSpPr>
        <p:spPr>
          <a:xfrm>
            <a:off x="7824425" y="4869801"/>
            <a:ext cx="4351363" cy="44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300" b="1">
                <a:solidFill>
                  <a:srgbClr val="BF9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SENTEUR RICHE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BE11F8CB-A6A9-458E-1EB3-FF88B308EC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45891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CE83A68E-B5C4-1B3A-79DE-3E668883CE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1" name="ZoneTexte 16">
            <a:extLst>
              <a:ext uri="{FF2B5EF4-FFF2-40B4-BE49-F238E27FC236}">
                <a16:creationId xmlns:a16="http://schemas.microsoft.com/office/drawing/2014/main" id="{86A11790-C28C-D106-B403-D2B2595A07C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7" name="图片 16">
            <a:extLst>
              <a:ext uri="{FF2B5EF4-FFF2-40B4-BE49-F238E27FC236}">
                <a16:creationId xmlns:a16="http://schemas.microsoft.com/office/drawing/2014/main" id="{A126CE72-BF15-729B-CF06-FF19AA85AFD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99700" y="2042618"/>
            <a:ext cx="1364581" cy="1381428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1012F6B9-1840-515F-0211-CB983477AD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84594" y="4670993"/>
            <a:ext cx="1364581" cy="1381428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25E9DA40-9212-4342-366C-8B6E05F37E3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99700" y="3322490"/>
            <a:ext cx="1364581" cy="1381428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9710EFFD-B766-D767-4A5B-FA27D0B87A87}"/>
              </a:ext>
            </a:extLst>
          </p:cNvPr>
          <p:cNvSpPr txBox="1"/>
          <p:nvPr/>
        </p:nvSpPr>
        <p:spPr>
          <a:xfrm>
            <a:off x="450973" y="362690"/>
            <a:ext cx="668995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3200" b="1" dirty="0">
                <a:solidFill>
                  <a:schemeClr val="bg1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EXPÉRIENCE DE SPA </a:t>
            </a:r>
          </a:p>
        </p:txBody>
      </p:sp>
      <p:pic>
        <p:nvPicPr>
          <p:cNvPr id="14" name="图片 3">
            <a:extLst>
              <a:ext uri="{FF2B5EF4-FFF2-40B4-BE49-F238E27FC236}">
                <a16:creationId xmlns:a16="http://schemas.microsoft.com/office/drawing/2014/main" id="{26EDC8CB-B0E2-955D-2FE8-7F78C5CC73A2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321545" y="5724428"/>
            <a:ext cx="1905567" cy="759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137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9B017403-C953-CF4D-839A-A1AD387DA2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253381"/>
            <a:ext cx="12157364" cy="5798323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0A8ED6A4-0547-2C22-89B5-9CA2DA379066}"/>
              </a:ext>
            </a:extLst>
          </p:cNvPr>
          <p:cNvSpPr txBox="1"/>
          <p:nvPr/>
        </p:nvSpPr>
        <p:spPr>
          <a:xfrm>
            <a:off x="703867" y="2592759"/>
            <a:ext cx="4473552" cy="27619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467" b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SANS MÉTAUX LOURDS</a:t>
            </a:r>
            <a:endParaRPr lang="en-US" altLang="zh-CN" sz="1333" i="1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467" b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SANS MICROBIOME</a:t>
            </a:r>
            <a:endParaRPr lang="en-US" altLang="zh-CN" sz="1333" i="1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467" b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SANS BACTÉRIES</a:t>
            </a:r>
            <a:endParaRPr lang="en-US" altLang="zh-CN" sz="1333" i="1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467" b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SANS PARABEN</a:t>
            </a:r>
            <a:endParaRPr lang="en-US" altLang="zh-CN" sz="1333" i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467" b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SANS TRICLOSAN</a:t>
            </a:r>
            <a:endParaRPr lang="en-US" altLang="zh-CN" sz="1333" i="1">
              <a:solidFill>
                <a:srgbClr val="FF0000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467" b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SANS ALLERGENS</a:t>
            </a:r>
            <a:endParaRPr lang="en-US" altLang="zh-CN" sz="1333" i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467" b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ÉLIMINE LES ACARIENS </a:t>
            </a:r>
            <a:r>
              <a:rPr lang="en-US" altLang="zh-CN" sz="1467" b="1" err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À</a:t>
            </a:r>
            <a:r>
              <a:rPr lang="en-US" altLang="zh-CN" sz="1467" b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99,91%</a:t>
            </a:r>
          </a:p>
          <a:p>
            <a:pPr>
              <a:lnSpc>
                <a:spcPct val="150000"/>
              </a:lnSpc>
            </a:pPr>
            <a:r>
              <a:rPr lang="en-US" altLang="zh-CN" sz="1467" b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ÉLIMINE LES BACTÉRIES </a:t>
            </a:r>
            <a:r>
              <a:rPr lang="en-US" altLang="zh-CN" sz="1467" b="1" err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À</a:t>
            </a:r>
            <a:r>
              <a:rPr lang="en-US" altLang="zh-CN" sz="1467" b="1">
                <a:solidFill>
                  <a:prstClr val="black">
                    <a:lumMod val="85000"/>
                    <a:lumOff val="1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99,91%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D3F57300-0DB9-02EB-3118-6E989067EE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344" y="2699479"/>
            <a:ext cx="407888" cy="312525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D626012D-68B5-1313-97BC-F9DEE762B3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767" y="5037953"/>
            <a:ext cx="407888" cy="312524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A2FE6D04-0CED-B561-494D-F1AAC359FC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555" y="4358236"/>
            <a:ext cx="407888" cy="312525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90904AC3-6C26-6CCE-982C-A2BA2501EA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760" y="3043744"/>
            <a:ext cx="407888" cy="312525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B1B3EDB3-B04F-7623-408B-58835ACD99B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979" y="3381036"/>
            <a:ext cx="407888" cy="312525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089D1FAE-21B5-14BD-2EE8-64CC83EB4D4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365" y="3700760"/>
            <a:ext cx="407888" cy="312525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6E7745E3-BB67-CEA2-C3A0-6116D110F98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767" y="4027836"/>
            <a:ext cx="407888" cy="312525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645ACE84-2835-7A90-5D22-D9DF86B3227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767" y="4691179"/>
            <a:ext cx="407888" cy="312525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AB3BC2A-FDB9-D6C2-F919-D3126C0B94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C3DBE53B-880C-C03A-FDC3-96630C0BBB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48AC3EA6-B24F-614D-BB12-6D10BBF3CB9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22" name="图片 4">
            <a:extLst>
              <a:ext uri="{FF2B5EF4-FFF2-40B4-BE49-F238E27FC236}">
                <a16:creationId xmlns:a16="http://schemas.microsoft.com/office/drawing/2014/main" id="{74E01F29-CC48-7440-926F-97C94D916BA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6" t="20253" r="11112" b="26278"/>
          <a:stretch/>
        </p:blipFill>
        <p:spPr>
          <a:xfrm>
            <a:off x="239825" y="1489408"/>
            <a:ext cx="2290623" cy="91321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4525156-B082-C1C0-6ADC-9B6BA5428B29}"/>
              </a:ext>
            </a:extLst>
          </p:cNvPr>
          <p:cNvSpPr txBox="1"/>
          <p:nvPr/>
        </p:nvSpPr>
        <p:spPr>
          <a:xfrm>
            <a:off x="295979" y="319843"/>
            <a:ext cx="641217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</a:p>
        </p:txBody>
      </p:sp>
    </p:spTree>
    <p:extLst>
      <p:ext uri="{BB962C8B-B14F-4D97-AF65-F5344CB8AC3E}">
        <p14:creationId xmlns:p14="http://schemas.microsoft.com/office/powerpoint/2010/main" val="50794712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>
            <a:extLst>
              <a:ext uri="{FF2B5EF4-FFF2-40B4-BE49-F238E27FC236}">
                <a16:creationId xmlns:a16="http://schemas.microsoft.com/office/drawing/2014/main" id="{D1649457-7B88-9E43-B16C-DFE9D2D099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6838"/>
            <a:ext cx="12267344" cy="6924839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AB7FDD5B-D8E6-FD7C-2680-3D08FEB61B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09" y="-66838"/>
            <a:ext cx="12195043" cy="6900884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4FA03520-DC2D-C7DD-72C4-A2C9B54C3B20}"/>
              </a:ext>
            </a:extLst>
          </p:cNvPr>
          <p:cNvSpPr txBox="1"/>
          <p:nvPr/>
        </p:nvSpPr>
        <p:spPr>
          <a:xfrm>
            <a:off x="3001156" y="-1140356"/>
            <a:ext cx="3902365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5333" b="1">
                <a:latin typeface="Poppins Black" pitchFamily="2" charset="77"/>
                <a:cs typeface="Poppins Black" pitchFamily="2" charset="77"/>
              </a:rPr>
              <a:t>EVADOR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6BEFC5A3-FE7E-AC6F-81CB-E12BF1F68C52}"/>
              </a:ext>
            </a:extLst>
          </p:cNvPr>
          <p:cNvSpPr txBox="1"/>
          <p:nvPr/>
        </p:nvSpPr>
        <p:spPr>
          <a:xfrm>
            <a:off x="35709" y="4084623"/>
            <a:ext cx="3775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>
                <a:solidFill>
                  <a:schemeClr val="bg2">
                    <a:lumMod val="10000"/>
                  </a:schemeClr>
                </a:solidFill>
                <a:latin typeface="Poppins" pitchFamily="2" charset="77"/>
                <a:cs typeface="Poppins" pitchFamily="2" charset="77"/>
              </a:rPr>
              <a:t>L’avenir du parfum,</a:t>
            </a:r>
          </a:p>
          <a:p>
            <a:r>
              <a:rPr lang="fr-FR" sz="2400" b="1">
                <a:solidFill>
                  <a:schemeClr val="bg2">
                    <a:lumMod val="10000"/>
                  </a:schemeClr>
                </a:solidFill>
                <a:latin typeface="Poppins" pitchFamily="2" charset="77"/>
                <a:cs typeface="Poppins" pitchFamily="2" charset="77"/>
              </a:rPr>
              <a:t>Au-delà de la senteur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030AFFC5-0A40-45F0-119D-F79CC46AA7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4414" y="5442120"/>
            <a:ext cx="2352540" cy="1181657"/>
          </a:xfrm>
          <a:prstGeom prst="rect">
            <a:avLst/>
          </a:prstGeom>
          <a:effectLst>
            <a:outerShdw blurRad="11314" dir="5570857" algn="ctr" rotWithShape="0">
              <a:schemeClr val="tx1"/>
            </a:outerShdw>
          </a:effectLst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BF0DE27B-F3D8-74E6-EA42-4B328D4884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9119" y="637446"/>
            <a:ext cx="4734296" cy="837756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20217486"/>
      </p:ext>
    </p:extLst>
  </p:cSld>
  <p:clrMapOvr>
    <a:masterClrMapping/>
  </p:clrMapOvr>
  <p:transition spd="med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A17E7727-C6AD-D24B-AE30-5A6CB34635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6838"/>
            <a:ext cx="12267344" cy="6924839"/>
          </a:xfrm>
          <a:prstGeom prst="rect">
            <a:avLst/>
          </a:prstGeom>
        </p:spPr>
      </p:pic>
      <p:sp>
        <p:nvSpPr>
          <p:cNvPr id="144" name="Espace réservé du contenu 2"/>
          <p:cNvSpPr txBox="1">
            <a:spLocks noGrp="1"/>
          </p:cNvSpPr>
          <p:nvPr>
            <p:ph type="body" sz="half" idx="1"/>
          </p:nvPr>
        </p:nvSpPr>
        <p:spPr>
          <a:xfrm>
            <a:off x="566931" y="2479041"/>
            <a:ext cx="4838701" cy="297466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2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BEAUTÉ</a:t>
            </a:r>
          </a:p>
          <a:p>
            <a:r>
              <a:rPr lang="en-US" sz="32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SANTÉ</a:t>
            </a:r>
          </a:p>
          <a:p>
            <a:r>
              <a:rPr lang="en-US" sz="32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CONFORT</a:t>
            </a:r>
          </a:p>
          <a:p>
            <a:r>
              <a:rPr lang="en-US" sz="32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ESTIME</a:t>
            </a:r>
          </a:p>
          <a:p>
            <a:r>
              <a:rPr lang="en-US" sz="32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ATTENTION</a:t>
            </a:r>
          </a:p>
        </p:txBody>
      </p:sp>
      <p:sp>
        <p:nvSpPr>
          <p:cNvPr id="145" name="Espace réservé du numéro de diapositive 4"/>
          <p:cNvSpPr txBox="1">
            <a:spLocks noGrp="1"/>
          </p:cNvSpPr>
          <p:nvPr>
            <p:ph type="sldNum" sz="quarter" idx="4294967295"/>
          </p:nvPr>
        </p:nvSpPr>
        <p:spPr>
          <a:xfrm>
            <a:off x="11480800" y="8475133"/>
            <a:ext cx="3657600" cy="486833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vert="horz" lIns="121920" tIns="60960" rIns="121920" bIns="60960" rtlCol="0" anchor="ctr"/>
          <a:lstStyle>
            <a:defPPr>
              <a:defRPr lang="fr-FR"/>
            </a:defPPr>
            <a:lvl1pPr marL="0" algn="r" defTabSz="121917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187A8CA-2F38-46D3-84B7-D94CE8669C9D}" type="slidenum">
              <a:rPr lang="fr-FR" smtClean="0"/>
              <a:pPr/>
              <a:t>49</a:t>
            </a:fld>
            <a:endParaRPr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F59EA0F5-C19B-3B53-335F-E900A588D4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2564" y="2002340"/>
            <a:ext cx="5497849" cy="4276480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13" name="TextBox 1">
            <a:extLst>
              <a:ext uri="{FF2B5EF4-FFF2-40B4-BE49-F238E27FC236}">
                <a16:creationId xmlns:a16="http://schemas.microsoft.com/office/drawing/2014/main" id="{BC10812E-D6C2-A845-A3C2-B2FD83198BBC}"/>
              </a:ext>
            </a:extLst>
          </p:cNvPr>
          <p:cNvSpPr txBox="1"/>
          <p:nvPr/>
        </p:nvSpPr>
        <p:spPr>
          <a:xfrm>
            <a:off x="721998" y="458015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EVADOR</a:t>
            </a:r>
            <a:endParaRPr lang="en-US" sz="2667" i="1">
              <a:ln w="9525">
                <a:noFill/>
                <a:prstDash val="solid"/>
              </a:ln>
              <a:solidFill>
                <a:srgbClr val="74DB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2348A84D-A597-A7E9-C46A-209FEE235B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E2CF11C4-B873-ED48-B512-9C19BC859E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A7A2A5E7-ED47-988F-9BBE-9BD4B541919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6" name="TextBox 1">
            <a:extLst>
              <a:ext uri="{FF2B5EF4-FFF2-40B4-BE49-F238E27FC236}">
                <a16:creationId xmlns:a16="http://schemas.microsoft.com/office/drawing/2014/main" id="{B00AF9DC-9951-327B-06C9-A350AAA39011}"/>
              </a:ext>
            </a:extLst>
          </p:cNvPr>
          <p:cNvSpPr txBox="1"/>
          <p:nvPr/>
        </p:nvSpPr>
        <p:spPr>
          <a:xfrm>
            <a:off x="3074538" y="378377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EVADOR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4990EEAF-A34F-7CDB-71EA-2441A3F450D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5054" y="51372"/>
            <a:ext cx="2352540" cy="1181657"/>
          </a:xfrm>
          <a:prstGeom prst="rect">
            <a:avLst/>
          </a:prstGeom>
          <a:effectLst>
            <a:outerShdw blurRad="11314" dir="5570857" algn="ctr" rotWithShape="0">
              <a:schemeClr val="tx1"/>
            </a:outerShdw>
          </a:effectLst>
        </p:spPr>
      </p:pic>
    </p:spTree>
    <p:extLst>
      <p:ext uri="{BB962C8B-B14F-4D97-AF65-F5344CB8AC3E}">
        <p14:creationId xmlns:p14="http://schemas.microsoft.com/office/powerpoint/2010/main" val="1543801673"/>
      </p:ext>
    </p:extLst>
  </p:cSld>
  <p:clrMapOvr>
    <a:masterClrMapping/>
  </p:clrMapOvr>
  <p:transition spd="med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57E2954B-F9AE-C640-8B10-327526D1DF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6838"/>
            <a:ext cx="12267344" cy="6924839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93998ACE-FB87-EF86-9833-149BD8DA7E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FA16939A-D92E-F0FA-2330-C601DC86D5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66710986-17B2-D9F0-328A-064196C42B3A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44" name="Espace réservé du contenu 2"/>
          <p:cNvSpPr txBox="1">
            <a:spLocks noGrp="1"/>
          </p:cNvSpPr>
          <p:nvPr>
            <p:ph type="body" sz="half" idx="1"/>
          </p:nvPr>
        </p:nvSpPr>
        <p:spPr>
          <a:xfrm>
            <a:off x="616689" y="2438121"/>
            <a:ext cx="4412512" cy="3069167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2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LUXUEUX</a:t>
            </a:r>
          </a:p>
          <a:p>
            <a:r>
              <a:rPr lang="en-US" sz="32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RAFFINÉ</a:t>
            </a:r>
            <a:endParaRPr lang="fr-CM" sz="32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fr-CM" sz="32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ÉLÉGANT</a:t>
            </a:r>
          </a:p>
          <a:p>
            <a:r>
              <a:rPr lang="fr-CM" sz="32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CONFIANT</a:t>
            </a:r>
          </a:p>
          <a:p>
            <a:r>
              <a:rPr lang="fr-CM" sz="32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UNIQUE</a:t>
            </a:r>
            <a:endParaRPr lang="en-US" sz="32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5" name="Espace réservé du numéro de diapositive 4"/>
          <p:cNvSpPr txBox="1">
            <a:spLocks noGrp="1"/>
          </p:cNvSpPr>
          <p:nvPr>
            <p:ph type="sldNum" sz="quarter" idx="4294967295"/>
          </p:nvPr>
        </p:nvSpPr>
        <p:spPr>
          <a:xfrm>
            <a:off x="11480800" y="8475133"/>
            <a:ext cx="3657600" cy="48683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vert="horz" lIns="121920" tIns="60960" rIns="121920" bIns="60960" rtlCol="0" anchor="ctr"/>
          <a:lstStyle>
            <a:defPPr>
              <a:defRPr lang="fr-FR"/>
            </a:defPPr>
            <a:lvl1pPr marL="0" algn="r" defTabSz="121917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187A8CA-2F38-46D3-84B7-D94CE8669C9D}" type="slidenum">
              <a:rPr lang="fr-FR" smtClean="0"/>
              <a:pPr/>
              <a:t>50</a:t>
            </a:fld>
            <a:endParaRPr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EB63574A-B98B-42B8-409E-8D99E0D397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836901"/>
            <a:ext cx="5310599" cy="4175163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16" name="TextBox 1">
            <a:extLst>
              <a:ext uri="{FF2B5EF4-FFF2-40B4-BE49-F238E27FC236}">
                <a16:creationId xmlns:a16="http://schemas.microsoft.com/office/drawing/2014/main" id="{35EF66FE-4F45-A821-9570-52C59CC1C6A2}"/>
              </a:ext>
            </a:extLst>
          </p:cNvPr>
          <p:cNvSpPr txBox="1"/>
          <p:nvPr/>
        </p:nvSpPr>
        <p:spPr>
          <a:xfrm>
            <a:off x="3074538" y="378377"/>
            <a:ext cx="509702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EVADOR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3C5FA29D-5317-A15C-11BC-934684AADA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5054" y="51372"/>
            <a:ext cx="2352540" cy="1181657"/>
          </a:xfrm>
          <a:prstGeom prst="rect">
            <a:avLst/>
          </a:prstGeom>
          <a:effectLst>
            <a:outerShdw blurRad="11314" dir="5570857" algn="ctr" rotWithShape="0">
              <a:schemeClr val="tx1"/>
            </a:outerShdw>
          </a:effectLst>
        </p:spPr>
      </p:pic>
    </p:spTree>
    <p:extLst>
      <p:ext uri="{BB962C8B-B14F-4D97-AF65-F5344CB8AC3E}">
        <p14:creationId xmlns:p14="http://schemas.microsoft.com/office/powerpoint/2010/main" val="3801712700"/>
      </p:ext>
    </p:extLst>
  </p:cSld>
  <p:clrMapOvr>
    <a:masterClrMapping/>
  </p:clrMapOvr>
  <p:transition spd="med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88E96CFB-7B68-1B3A-F6D5-7B63DDC9AF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5" y="1717101"/>
            <a:ext cx="6269317" cy="4855743"/>
          </a:xfrm>
          <a:prstGeom prst="rect">
            <a:avLst/>
          </a:prstGeom>
        </p:spPr>
      </p:pic>
      <p:sp>
        <p:nvSpPr>
          <p:cNvPr id="13" name="TextBox 1">
            <a:extLst>
              <a:ext uri="{FF2B5EF4-FFF2-40B4-BE49-F238E27FC236}">
                <a16:creationId xmlns:a16="http://schemas.microsoft.com/office/drawing/2014/main" id="{3D0BD501-B90B-8146-8213-1B28E16A3C52}"/>
              </a:ext>
            </a:extLst>
          </p:cNvPr>
          <p:cNvSpPr txBox="1"/>
          <p:nvPr/>
        </p:nvSpPr>
        <p:spPr>
          <a:xfrm>
            <a:off x="2529501" y="392520"/>
            <a:ext cx="7822615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tx2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EZENO: DENTIFRICE THÉRAPEUTIQUE</a:t>
            </a:r>
          </a:p>
        </p:txBody>
      </p:sp>
      <p:pic>
        <p:nvPicPr>
          <p:cNvPr id="15" name="Image 14">
            <a:extLst>
              <a:ext uri="{FF2B5EF4-FFF2-40B4-BE49-F238E27FC236}">
                <a16:creationId xmlns:a16="http://schemas.microsoft.com/office/drawing/2014/main" id="{2C6618E6-7932-8940-ADE6-DD966F658D6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8555" y="350041"/>
            <a:ext cx="2093397" cy="1041040"/>
          </a:xfrm>
          <a:prstGeom prst="rect">
            <a:avLst/>
          </a:prstGeom>
        </p:spPr>
      </p:pic>
      <p:sp>
        <p:nvSpPr>
          <p:cNvPr id="16" name="文本框 6">
            <a:extLst>
              <a:ext uri="{FF2B5EF4-FFF2-40B4-BE49-F238E27FC236}">
                <a16:creationId xmlns:a16="http://schemas.microsoft.com/office/drawing/2014/main" id="{856AC93A-D630-1C45-91B8-6734B93505E6}"/>
              </a:ext>
            </a:extLst>
          </p:cNvPr>
          <p:cNvSpPr txBox="1"/>
          <p:nvPr/>
        </p:nvSpPr>
        <p:spPr>
          <a:xfrm>
            <a:off x="3669177" y="1560008"/>
            <a:ext cx="5826435" cy="913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altLang="zh-CN" sz="2667" b="1">
                <a:pattFill prst="pct80">
                  <a:fgClr>
                    <a:srgbClr val="00B050"/>
                  </a:fgClr>
                  <a:bgClr>
                    <a:schemeClr val="bg1"/>
                  </a:bgClr>
                </a:patt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SANTÉ BUCCO-DENTAIRE</a:t>
            </a:r>
          </a:p>
          <a:p>
            <a:pPr algn="ctr"/>
            <a:r>
              <a:rPr lang="fr-FR" altLang="zh-CN" sz="2667" b="1">
                <a:pattFill prst="pct80">
                  <a:fgClr>
                    <a:srgbClr val="00B050"/>
                  </a:fgClr>
                  <a:bgClr>
                    <a:schemeClr val="bg1"/>
                  </a:bgClr>
                </a:patt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AU GINSENG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F9E99917-3241-14BC-A2AD-4F352004B2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05055" y="2454234"/>
            <a:ext cx="7186947" cy="4403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0360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500">
        <p159:morph option="byObject"/>
      </p:transition>
    </mc:Choice>
    <mc:Fallback xmlns="">
      <p:transition spd="slow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0B026B91-F35A-8D45-A349-642AE037F2D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6211" y="0"/>
            <a:ext cx="12208212" cy="6858000"/>
          </a:xfrm>
          <a:prstGeom prst="rect">
            <a:avLst/>
          </a:prstGeom>
        </p:spPr>
      </p:pic>
      <p:pic>
        <p:nvPicPr>
          <p:cNvPr id="47" name="图片 46">
            <a:extLst>
              <a:ext uri="{FF2B5EF4-FFF2-40B4-BE49-F238E27FC236}">
                <a16:creationId xmlns:a16="http://schemas.microsoft.com/office/drawing/2014/main" id="{07D1B8B4-6CBF-ABED-4DAB-C2E7DD5B194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61677" y="1361283"/>
            <a:ext cx="1496583" cy="1446551"/>
          </a:xfrm>
          <a:prstGeom prst="rect">
            <a:avLst/>
          </a:prstGeom>
        </p:spPr>
      </p:pic>
      <p:pic>
        <p:nvPicPr>
          <p:cNvPr id="45" name="图片 44">
            <a:extLst>
              <a:ext uri="{FF2B5EF4-FFF2-40B4-BE49-F238E27FC236}">
                <a16:creationId xmlns:a16="http://schemas.microsoft.com/office/drawing/2014/main" id="{499081D3-4094-8F51-5FE8-8403FEB202F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65416" y="3060160"/>
            <a:ext cx="1585736" cy="1532723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D73ADA91-D1FB-58E5-2A4A-DC6E7709C5C6}"/>
              </a:ext>
            </a:extLst>
          </p:cNvPr>
          <p:cNvSpPr txBox="1"/>
          <p:nvPr/>
        </p:nvSpPr>
        <p:spPr>
          <a:xfrm>
            <a:off x="805944" y="1539172"/>
            <a:ext cx="6127029" cy="95840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 sz="3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defTabSz="914377">
              <a:lnSpc>
                <a:spcPct val="100000"/>
              </a:lnSpc>
              <a:defRPr/>
            </a:pPr>
            <a:r>
              <a:rPr lang="fr-FR" altLang="zh-CN" sz="2400" b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GINGIVITE BACTÉRIENNE !</a:t>
            </a:r>
          </a:p>
          <a:p>
            <a:pPr defTabSz="914377">
              <a:defRPr/>
            </a:pPr>
            <a:endParaRPr lang="en-US" altLang="zh-CN" sz="240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46F90412-169B-1A1C-DE51-3FE1ACB81505}"/>
              </a:ext>
            </a:extLst>
          </p:cNvPr>
          <p:cNvSpPr txBox="1"/>
          <p:nvPr/>
        </p:nvSpPr>
        <p:spPr>
          <a:xfrm>
            <a:off x="10084947" y="3538836"/>
            <a:ext cx="1746675" cy="8140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77">
              <a:defRPr/>
            </a:pPr>
            <a:r>
              <a:rPr lang="en-US" altLang="zh-CN" sz="2000" b="1">
                <a:solidFill>
                  <a:schemeClr val="bg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MAL DE DENT</a:t>
            </a:r>
          </a:p>
          <a:p>
            <a:pPr algn="ctr" defTabSz="914377">
              <a:lnSpc>
                <a:spcPct val="150000"/>
              </a:lnSpc>
              <a:defRPr/>
            </a:pPr>
            <a:endParaRPr lang="zh-CN" altLang="en-US" sz="2000" b="1">
              <a:solidFill>
                <a:schemeClr val="bg1"/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A5327617-6EAB-7D95-0457-82F3285DEEB4}"/>
              </a:ext>
            </a:extLst>
          </p:cNvPr>
          <p:cNvSpPr txBox="1"/>
          <p:nvPr/>
        </p:nvSpPr>
        <p:spPr>
          <a:xfrm>
            <a:off x="5197518" y="3472579"/>
            <a:ext cx="2939933" cy="33855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defTabSz="914377">
              <a:defRPr/>
            </a:pPr>
            <a:r>
              <a:rPr lang="en-US" altLang="zh-CN" sz="1600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Plaque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9B92DD21-4C9B-47D7-B28B-4451B0CEC032}"/>
              </a:ext>
            </a:extLst>
          </p:cNvPr>
          <p:cNvSpPr txBox="1"/>
          <p:nvPr/>
        </p:nvSpPr>
        <p:spPr>
          <a:xfrm>
            <a:off x="5213647" y="3880205"/>
            <a:ext cx="2763671" cy="9543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defTabSz="914377">
              <a:defRPr/>
            </a:pPr>
            <a:endParaRPr lang="en-US" altLang="zh-CN" sz="1867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  <a:p>
            <a:pPr defTabSz="914377">
              <a:defRPr/>
            </a:pPr>
            <a:r>
              <a:rPr lang="en-US" altLang="zh-CN" sz="1867" b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Poche </a:t>
            </a:r>
            <a:r>
              <a:rPr lang="en-US" altLang="zh-CN" sz="1867" b="1" err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parodontale</a:t>
            </a:r>
            <a:endParaRPr lang="en-US" altLang="zh-CN" sz="1867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  <a:p>
            <a:pPr defTabSz="914377">
              <a:defRPr/>
            </a:pPr>
            <a:endParaRPr lang="en-US" altLang="zh-CN" sz="1867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96D91046-B140-D849-DEAF-24D253AEA22B}"/>
              </a:ext>
            </a:extLst>
          </p:cNvPr>
          <p:cNvSpPr txBox="1"/>
          <p:nvPr/>
        </p:nvSpPr>
        <p:spPr>
          <a:xfrm>
            <a:off x="5182550" y="4735652"/>
            <a:ext cx="2763671" cy="33855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defTabSz="914377">
              <a:defRPr/>
            </a:pPr>
            <a:r>
              <a:rPr lang="en-US" altLang="zh-CN" sz="1600" b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Inflammation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35F92DF5-5580-2822-34E6-08F1D81A7277}"/>
              </a:ext>
            </a:extLst>
          </p:cNvPr>
          <p:cNvSpPr txBox="1"/>
          <p:nvPr/>
        </p:nvSpPr>
        <p:spPr>
          <a:xfrm>
            <a:off x="5171668" y="5421039"/>
            <a:ext cx="3128913" cy="58477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defTabSz="914377">
              <a:defRPr/>
            </a:pPr>
            <a:r>
              <a:rPr lang="en-US" altLang="zh-CN" sz="1600" b="1" err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Réduction</a:t>
            </a:r>
            <a:r>
              <a:rPr lang="en-US" altLang="zh-CN" sz="1600" b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 du </a:t>
            </a:r>
            <a:r>
              <a:rPr lang="en-US" altLang="zh-CN" sz="1600" b="1" err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niveau</a:t>
            </a:r>
            <a:r>
              <a:rPr lang="en-US" altLang="zh-CN" sz="1600" b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 </a:t>
            </a:r>
            <a:r>
              <a:rPr lang="en-US" altLang="zh-CN" sz="1600" b="1" err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osseux</a:t>
            </a:r>
            <a:endParaRPr lang="en-US" altLang="zh-CN" sz="1600" b="1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  <a:p>
            <a:pPr defTabSz="914377">
              <a:defRPr/>
            </a:pPr>
            <a:endParaRPr lang="en-US" altLang="zh-CN" sz="1600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cxnSp>
        <p:nvCxnSpPr>
          <p:cNvPr id="20" name="直接连接符 19">
            <a:extLst>
              <a:ext uri="{FF2B5EF4-FFF2-40B4-BE49-F238E27FC236}">
                <a16:creationId xmlns:a16="http://schemas.microsoft.com/office/drawing/2014/main" id="{4B9B83E8-D2CB-8C87-001C-38849E7A13C4}"/>
              </a:ext>
            </a:extLst>
          </p:cNvPr>
          <p:cNvCxnSpPr>
            <a:cxnSpLocks/>
            <a:endCxn id="14" idx="1"/>
          </p:cNvCxnSpPr>
          <p:nvPr/>
        </p:nvCxnSpPr>
        <p:spPr>
          <a:xfrm flipV="1">
            <a:off x="4413768" y="3641856"/>
            <a:ext cx="783750" cy="900019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>
            <a:extLst>
              <a:ext uri="{FF2B5EF4-FFF2-40B4-BE49-F238E27FC236}">
                <a16:creationId xmlns:a16="http://schemas.microsoft.com/office/drawing/2014/main" id="{F7B74E1F-B072-2C70-EC6F-F760588616AE}"/>
              </a:ext>
            </a:extLst>
          </p:cNvPr>
          <p:cNvCxnSpPr>
            <a:cxnSpLocks/>
            <a:endCxn id="15" idx="1"/>
          </p:cNvCxnSpPr>
          <p:nvPr/>
        </p:nvCxnSpPr>
        <p:spPr>
          <a:xfrm flipV="1">
            <a:off x="4461073" y="4357355"/>
            <a:ext cx="752574" cy="567347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>
            <a:extLst>
              <a:ext uri="{FF2B5EF4-FFF2-40B4-BE49-F238E27FC236}">
                <a16:creationId xmlns:a16="http://schemas.microsoft.com/office/drawing/2014/main" id="{5079A991-E71F-D4CE-00FD-BCB1D487B18B}"/>
              </a:ext>
            </a:extLst>
          </p:cNvPr>
          <p:cNvCxnSpPr>
            <a:cxnSpLocks/>
            <a:endCxn id="16" idx="1"/>
          </p:cNvCxnSpPr>
          <p:nvPr/>
        </p:nvCxnSpPr>
        <p:spPr>
          <a:xfrm flipV="1">
            <a:off x="4696674" y="4904929"/>
            <a:ext cx="485876" cy="55664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>
            <a:extLst>
              <a:ext uri="{FF2B5EF4-FFF2-40B4-BE49-F238E27FC236}">
                <a16:creationId xmlns:a16="http://schemas.microsoft.com/office/drawing/2014/main" id="{5CA9E4D7-BBFC-47BD-DB48-A43B2D232E0F}"/>
              </a:ext>
            </a:extLst>
          </p:cNvPr>
          <p:cNvCxnSpPr>
            <a:cxnSpLocks/>
          </p:cNvCxnSpPr>
          <p:nvPr/>
        </p:nvCxnSpPr>
        <p:spPr>
          <a:xfrm flipV="1">
            <a:off x="4442857" y="5608281"/>
            <a:ext cx="728812" cy="61104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文本框 29">
            <a:extLst>
              <a:ext uri="{FF2B5EF4-FFF2-40B4-BE49-F238E27FC236}">
                <a16:creationId xmlns:a16="http://schemas.microsoft.com/office/drawing/2014/main" id="{E751D5A6-3625-00A1-B193-48F9C92F6689}"/>
              </a:ext>
            </a:extLst>
          </p:cNvPr>
          <p:cNvSpPr txBox="1"/>
          <p:nvPr/>
        </p:nvSpPr>
        <p:spPr>
          <a:xfrm>
            <a:off x="297712" y="3893394"/>
            <a:ext cx="1856747" cy="666977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r" defTabSz="914377">
              <a:defRPr/>
            </a:pPr>
            <a:r>
              <a:rPr lang="en-US" altLang="zh-CN" sz="1867" b="1" err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Gencive</a:t>
            </a:r>
            <a:endParaRPr lang="en-US" altLang="zh-CN" sz="1867" b="1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  <a:p>
            <a:pPr algn="r" defTabSz="914377">
              <a:defRPr/>
            </a:pPr>
            <a:endParaRPr lang="en-US" altLang="zh-CN" sz="1867" i="1">
              <a:solidFill>
                <a:srgbClr val="FF0000"/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267E85FD-C4B5-129B-F5FB-A6E7A300BA67}"/>
              </a:ext>
            </a:extLst>
          </p:cNvPr>
          <p:cNvSpPr txBox="1"/>
          <p:nvPr/>
        </p:nvSpPr>
        <p:spPr>
          <a:xfrm>
            <a:off x="684553" y="4168691"/>
            <a:ext cx="1465552" cy="124162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r" defTabSz="914377">
              <a:defRPr/>
            </a:pPr>
            <a:endParaRPr lang="en-US" altLang="zh-CN" sz="1867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  <a:p>
            <a:pPr algn="r" defTabSz="914377">
              <a:defRPr/>
            </a:pPr>
            <a:endParaRPr lang="en-US" altLang="zh-CN" sz="1867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  <a:p>
            <a:pPr algn="r" defTabSz="914377">
              <a:defRPr/>
            </a:pPr>
            <a:r>
              <a:rPr lang="en-US" altLang="zh-CN" sz="1867" b="1" err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Os</a:t>
            </a:r>
            <a:r>
              <a:rPr lang="en-US" altLang="zh-CN" sz="1867" b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 de la</a:t>
            </a:r>
          </a:p>
          <a:p>
            <a:pPr algn="r" defTabSz="914377">
              <a:defRPr/>
            </a:pPr>
            <a:r>
              <a:rPr lang="en-US" altLang="zh-CN" sz="1867" b="1" err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mâchoire</a:t>
            </a:r>
            <a:endParaRPr lang="en-US" altLang="zh-CN" sz="1867" b="1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cxnSp>
        <p:nvCxnSpPr>
          <p:cNvPr id="32" name="直接连接符 31">
            <a:extLst>
              <a:ext uri="{FF2B5EF4-FFF2-40B4-BE49-F238E27FC236}">
                <a16:creationId xmlns:a16="http://schemas.microsoft.com/office/drawing/2014/main" id="{7F472924-4BB7-9643-49DB-FB2A906A4031}"/>
              </a:ext>
            </a:extLst>
          </p:cNvPr>
          <p:cNvCxnSpPr>
            <a:cxnSpLocks/>
          </p:cNvCxnSpPr>
          <p:nvPr/>
        </p:nvCxnSpPr>
        <p:spPr>
          <a:xfrm>
            <a:off x="2393043" y="5075130"/>
            <a:ext cx="553536" cy="311641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>
            <a:extLst>
              <a:ext uri="{FF2B5EF4-FFF2-40B4-BE49-F238E27FC236}">
                <a16:creationId xmlns:a16="http://schemas.microsoft.com/office/drawing/2014/main" id="{0B78E665-D71E-F52A-705E-F35083A3F30E}"/>
              </a:ext>
            </a:extLst>
          </p:cNvPr>
          <p:cNvCxnSpPr>
            <a:cxnSpLocks/>
            <a:stCxn id="30" idx="3"/>
          </p:cNvCxnSpPr>
          <p:nvPr/>
        </p:nvCxnSpPr>
        <p:spPr>
          <a:xfrm>
            <a:off x="2154459" y="4226883"/>
            <a:ext cx="744440" cy="328621"/>
          </a:xfrm>
          <a:prstGeom prst="line">
            <a:avLst/>
          </a:prstGeom>
          <a:ln w="127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0" name="组合 39">
            <a:extLst>
              <a:ext uri="{FF2B5EF4-FFF2-40B4-BE49-F238E27FC236}">
                <a16:creationId xmlns:a16="http://schemas.microsoft.com/office/drawing/2014/main" id="{7B983398-1DAC-F2AB-830C-48E735D7B25A}"/>
              </a:ext>
            </a:extLst>
          </p:cNvPr>
          <p:cNvGrpSpPr/>
          <p:nvPr/>
        </p:nvGrpSpPr>
        <p:grpSpPr>
          <a:xfrm>
            <a:off x="1390826" y="2712828"/>
            <a:ext cx="2163289" cy="726940"/>
            <a:chOff x="1142741" y="2794458"/>
            <a:chExt cx="2163289" cy="468015"/>
          </a:xfrm>
        </p:grpSpPr>
        <p:sp>
          <p:nvSpPr>
            <p:cNvPr id="39" name="矩形: 圆顶角 38">
              <a:extLst>
                <a:ext uri="{FF2B5EF4-FFF2-40B4-BE49-F238E27FC236}">
                  <a16:creationId xmlns:a16="http://schemas.microsoft.com/office/drawing/2014/main" id="{8C4E8C13-B616-B8AD-CF8C-6335707E5953}"/>
                </a:ext>
              </a:extLst>
            </p:cNvPr>
            <p:cNvSpPr/>
            <p:nvPr/>
          </p:nvSpPr>
          <p:spPr>
            <a:xfrm rot="16200000">
              <a:off x="2014451" y="1970895"/>
              <a:ext cx="468015" cy="2115142"/>
            </a:xfrm>
            <a:prstGeom prst="round2SameRect">
              <a:avLst/>
            </a:prstGeom>
            <a:solidFill>
              <a:srgbClr val="8CAF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/>
              <a:endParaRPr lang="zh-CN" altLang="en-US">
                <a:solidFill>
                  <a:prstClr val="white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38" name="文本框 37">
              <a:extLst>
                <a:ext uri="{FF2B5EF4-FFF2-40B4-BE49-F238E27FC236}">
                  <a16:creationId xmlns:a16="http://schemas.microsoft.com/office/drawing/2014/main" id="{823B2F18-09F2-6884-C214-F96822B9D597}"/>
                </a:ext>
              </a:extLst>
            </p:cNvPr>
            <p:cNvSpPr txBox="1"/>
            <p:nvPr/>
          </p:nvSpPr>
          <p:spPr>
            <a:xfrm>
              <a:off x="1142741" y="2893082"/>
              <a:ext cx="2162049" cy="270766"/>
            </a:xfrm>
            <a:prstGeom prst="roundRect">
              <a:avLst>
                <a:gd name="adj" fmla="val 0"/>
              </a:avLst>
            </a:prstGeom>
            <a:noFill/>
          </p:spPr>
          <p:txBody>
            <a:bodyPr wrap="square" anchor="ctr">
              <a:spAutoFit/>
            </a:bodyPr>
            <a:lstStyle/>
            <a:p>
              <a:pPr algn="ctr" defTabSz="914377">
                <a:defRPr/>
              </a:pPr>
              <a:r>
                <a:rPr lang="en-US" altLang="zh-CN" sz="2133" b="1">
                  <a:solidFill>
                    <a:prstClr val="white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Calibri" panose="020F0502020204030204" pitchFamily="34" charset="0"/>
                </a:rPr>
                <a:t>DENT NORMALE</a:t>
              </a:r>
            </a:p>
          </p:txBody>
        </p:sp>
      </p:grpSp>
      <p:grpSp>
        <p:nvGrpSpPr>
          <p:cNvPr id="41" name="组合 40">
            <a:extLst>
              <a:ext uri="{FF2B5EF4-FFF2-40B4-BE49-F238E27FC236}">
                <a16:creationId xmlns:a16="http://schemas.microsoft.com/office/drawing/2014/main" id="{6962A94C-1864-08CF-9975-7C3B7A3EC093}"/>
              </a:ext>
            </a:extLst>
          </p:cNvPr>
          <p:cNvGrpSpPr/>
          <p:nvPr/>
        </p:nvGrpSpPr>
        <p:grpSpPr>
          <a:xfrm>
            <a:off x="3712889" y="2737368"/>
            <a:ext cx="2115143" cy="851207"/>
            <a:chOff x="1166816" y="2794458"/>
            <a:chExt cx="2115142" cy="603425"/>
          </a:xfrm>
        </p:grpSpPr>
        <p:sp>
          <p:nvSpPr>
            <p:cNvPr id="42" name="矩形: 圆顶角 41">
              <a:extLst>
                <a:ext uri="{FF2B5EF4-FFF2-40B4-BE49-F238E27FC236}">
                  <a16:creationId xmlns:a16="http://schemas.microsoft.com/office/drawing/2014/main" id="{5026188B-E961-D7C4-BFEB-072CE55E32B8}"/>
                </a:ext>
              </a:extLst>
            </p:cNvPr>
            <p:cNvSpPr/>
            <p:nvPr/>
          </p:nvSpPr>
          <p:spPr>
            <a:xfrm rot="5400000" flipH="1">
              <a:off x="1990379" y="1970895"/>
              <a:ext cx="468015" cy="2115142"/>
            </a:xfrm>
            <a:prstGeom prst="round2SameRect">
              <a:avLst/>
            </a:prstGeom>
            <a:solidFill>
              <a:srgbClr val="C32F2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/>
              <a:endParaRPr lang="zh-CN" altLang="en-US">
                <a:solidFill>
                  <a:prstClr val="white"/>
                </a:solidFill>
                <a:latin typeface="等线" panose="020F0502020204030204"/>
                <a:ea typeface="等线" panose="02010600030101010101" pitchFamily="2" charset="-122"/>
              </a:endParaRPr>
            </a:p>
          </p:txBody>
        </p:sp>
        <p:sp>
          <p:nvSpPr>
            <p:cNvPr id="43" name="文本框 42">
              <a:extLst>
                <a:ext uri="{FF2B5EF4-FFF2-40B4-BE49-F238E27FC236}">
                  <a16:creationId xmlns:a16="http://schemas.microsoft.com/office/drawing/2014/main" id="{A3C5369C-0E97-6B62-521B-89DEE7708C04}"/>
                </a:ext>
              </a:extLst>
            </p:cNvPr>
            <p:cNvSpPr txBox="1"/>
            <p:nvPr/>
          </p:nvSpPr>
          <p:spPr>
            <a:xfrm>
              <a:off x="1293411" y="2837922"/>
              <a:ext cx="1924583" cy="559961"/>
            </a:xfrm>
            <a:prstGeom prst="roundRect">
              <a:avLst>
                <a:gd name="adj" fmla="val 0"/>
              </a:avLst>
            </a:prstGeom>
            <a:noFill/>
          </p:spPr>
          <p:txBody>
            <a:bodyPr wrap="square" anchor="ctr">
              <a:spAutoFit/>
            </a:bodyPr>
            <a:lstStyle/>
            <a:p>
              <a:pPr algn="ctr" defTabSz="914377">
                <a:defRPr/>
              </a:pPr>
              <a:r>
                <a:rPr lang="en-US" altLang="zh-CN" sz="2133" b="1">
                  <a:solidFill>
                    <a:prstClr val="white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Calibri" panose="020F0502020204030204" pitchFamily="34" charset="0"/>
                </a:rPr>
                <a:t>PARODONTITE</a:t>
              </a:r>
            </a:p>
            <a:p>
              <a:pPr algn="ctr" defTabSz="914377">
                <a:defRPr/>
              </a:pPr>
              <a:endParaRPr lang="en-US" altLang="zh-CN" sz="2400" b="1">
                <a:solidFill>
                  <a:prstClr val="white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endParaRPr>
            </a:p>
          </p:txBody>
        </p:sp>
      </p:grpSp>
      <p:pic>
        <p:nvPicPr>
          <p:cNvPr id="4" name="Image 3">
            <a:extLst>
              <a:ext uri="{FF2B5EF4-FFF2-40B4-BE49-F238E27FC236}">
                <a16:creationId xmlns:a16="http://schemas.microsoft.com/office/drawing/2014/main" id="{F9EFAC4E-A73A-F71A-1B45-556119BC2C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B66C963-63CB-7C84-58E5-79EF28B1C9A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A5DF182C-D6C8-66ED-F911-7A0389BFBD6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2F310354-DF38-4F87-3C92-E436E2CAD27F}"/>
              </a:ext>
            </a:extLst>
          </p:cNvPr>
          <p:cNvSpPr txBox="1"/>
          <p:nvPr/>
        </p:nvSpPr>
        <p:spPr>
          <a:xfrm>
            <a:off x="10248832" y="1489157"/>
            <a:ext cx="1884219" cy="9954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77">
              <a:defRPr/>
            </a:pPr>
            <a:r>
              <a:rPr lang="fr-FR" altLang="zh-CN" sz="1467" b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GONFLEMENT</a:t>
            </a:r>
          </a:p>
          <a:p>
            <a:pPr algn="ctr" defTabSz="914377">
              <a:defRPr/>
            </a:pPr>
            <a:r>
              <a:rPr lang="fr-FR" altLang="zh-CN" sz="1467" b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DES GENCIVES</a:t>
            </a:r>
          </a:p>
          <a:p>
            <a:pPr algn="ctr" defTabSz="914377">
              <a:defRPr/>
            </a:pPr>
            <a:r>
              <a:rPr lang="fr-FR" altLang="zh-CN" sz="1467" b="1">
                <a:solidFill>
                  <a:srgbClr val="44546A">
                    <a:lumMod val="50000"/>
                  </a:srgb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ET SAIGNEMENT</a:t>
            </a:r>
          </a:p>
          <a:p>
            <a:pPr algn="ctr" defTabSz="914377">
              <a:defRPr/>
            </a:pPr>
            <a:endParaRPr lang="zh-CN" altLang="en-US" sz="1467" b="1">
              <a:solidFill>
                <a:srgbClr val="44546A">
                  <a:lumMod val="50000"/>
                </a:srgb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AD0F3F23-6829-BA55-FDF0-315709C79DDA}"/>
              </a:ext>
            </a:extLst>
          </p:cNvPr>
          <p:cNvGrpSpPr/>
          <p:nvPr/>
        </p:nvGrpSpPr>
        <p:grpSpPr>
          <a:xfrm>
            <a:off x="6706684" y="1779945"/>
            <a:ext cx="1884219" cy="1085985"/>
            <a:chOff x="10325398" y="2314695"/>
            <a:chExt cx="1459361" cy="1187121"/>
          </a:xfrm>
        </p:grpSpPr>
        <p:pic>
          <p:nvPicPr>
            <p:cNvPr id="52" name="图片 51">
              <a:extLst>
                <a:ext uri="{FF2B5EF4-FFF2-40B4-BE49-F238E27FC236}">
                  <a16:creationId xmlns:a16="http://schemas.microsoft.com/office/drawing/2014/main" id="{BCBB7D82-3FB0-105C-6170-E4983A923B6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0406463" y="2314695"/>
              <a:ext cx="1228181" cy="1187121"/>
            </a:xfrm>
            <a:prstGeom prst="rect">
              <a:avLst/>
            </a:prstGeom>
          </p:spPr>
        </p:pic>
        <p:sp>
          <p:nvSpPr>
            <p:cNvPr id="51" name="文本框 50">
              <a:extLst>
                <a:ext uri="{FF2B5EF4-FFF2-40B4-BE49-F238E27FC236}">
                  <a16:creationId xmlns:a16="http://schemas.microsoft.com/office/drawing/2014/main" id="{07EE585E-A97B-74DD-6983-67F89C348006}"/>
                </a:ext>
              </a:extLst>
            </p:cNvPr>
            <p:cNvSpPr txBox="1"/>
            <p:nvPr/>
          </p:nvSpPr>
          <p:spPr>
            <a:xfrm>
              <a:off x="10325398" y="2330072"/>
              <a:ext cx="1459361" cy="7738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defTabSz="914377">
                <a:defRPr/>
              </a:pPr>
              <a:r>
                <a:rPr lang="en-US" altLang="zh-CN" sz="2000" b="1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Calibri" panose="020F0502020204030204" pitchFamily="34" charset="0"/>
                </a:rPr>
                <a:t>MAUVAISE HALEINE</a:t>
              </a:r>
            </a:p>
          </p:txBody>
        </p:sp>
      </p:grpSp>
      <p:pic>
        <p:nvPicPr>
          <p:cNvPr id="37" name="Image 36">
            <a:extLst>
              <a:ext uri="{FF2B5EF4-FFF2-40B4-BE49-F238E27FC236}">
                <a16:creationId xmlns:a16="http://schemas.microsoft.com/office/drawing/2014/main" id="{A262A0B4-B224-CB4E-BDAA-AD461685C981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09025" y="-1438378"/>
            <a:ext cx="1974123" cy="981725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422B42C7-021F-FFF8-5A2A-4B3C183C22E3}"/>
              </a:ext>
            </a:extLst>
          </p:cNvPr>
          <p:cNvSpPr txBox="1"/>
          <p:nvPr/>
        </p:nvSpPr>
        <p:spPr>
          <a:xfrm>
            <a:off x="278049" y="320212"/>
            <a:ext cx="97872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77">
              <a:defRPr/>
            </a:pPr>
            <a:r>
              <a:rPr lang="fr-FR" altLang="zh-CN" sz="3200" b="1" dirty="0">
                <a:solidFill>
                  <a:schemeClr val="bg1"/>
                </a:solidFill>
                <a:latin typeface="Arial Black" panose="020B0604020202020204" pitchFamily="34" charset="0"/>
                <a:ea typeface="微软雅黑" panose="020B0503020204020204" pitchFamily="34" charset="-122"/>
                <a:cs typeface="Arial Black" panose="020B0604020202020204" pitchFamily="34" charset="0"/>
              </a:rPr>
              <a:t>LES EXPÉRIENCES DOULOUREUSES</a:t>
            </a:r>
            <a:endParaRPr lang="en-US" altLang="zh-CN" sz="3200" b="1" dirty="0">
              <a:solidFill>
                <a:schemeClr val="bg1"/>
              </a:solidFill>
              <a:latin typeface="Arial Black" panose="020B0604020202020204" pitchFamily="34" charset="0"/>
              <a:ea typeface="微软雅黑" panose="020B0503020204020204" pitchFamily="34" charset="-122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375436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0ED5280A-A905-B3D0-9105-77F2E1CB12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11915"/>
            <a:ext cx="12192000" cy="6940061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07A38570-7EA9-EA48-B0D0-DD67BF1963A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424850">
            <a:off x="7971339" y="1711890"/>
            <a:ext cx="6167916" cy="6167916"/>
          </a:xfrm>
          <a:prstGeom prst="rect">
            <a:avLst/>
          </a:prstGeom>
        </p:spPr>
      </p:pic>
      <p:sp>
        <p:nvSpPr>
          <p:cNvPr id="6" name="object 4">
            <a:extLst>
              <a:ext uri="{FF2B5EF4-FFF2-40B4-BE49-F238E27FC236}">
                <a16:creationId xmlns:a16="http://schemas.microsoft.com/office/drawing/2014/main" id="{A7CC7D67-2B5A-F108-5657-B3425D55FAAB}"/>
              </a:ext>
            </a:extLst>
          </p:cNvPr>
          <p:cNvSpPr txBox="1"/>
          <p:nvPr/>
        </p:nvSpPr>
        <p:spPr>
          <a:xfrm>
            <a:off x="724555" y="2685376"/>
            <a:ext cx="4794123" cy="755976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065" marR="172082" defTabSz="914377">
              <a:tabLst>
                <a:tab pos="154939" algn="l"/>
              </a:tabLst>
              <a:defRPr/>
            </a:pPr>
            <a:r>
              <a:rPr lang="fr-FR" sz="2400" b="1" spc="25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CONTIENT </a:t>
            </a:r>
            <a:r>
              <a:rPr lang="fr-FR" sz="2400" b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30</a:t>
            </a:r>
            <a:r>
              <a:rPr lang="fr-FR" sz="2400" b="1" spc="25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SORTES DE SAPONINE ET DE GINSÉNOSIDES</a:t>
            </a:r>
          </a:p>
        </p:txBody>
      </p:sp>
      <p:sp>
        <p:nvSpPr>
          <p:cNvPr id="9" name="object 4">
            <a:extLst>
              <a:ext uri="{FF2B5EF4-FFF2-40B4-BE49-F238E27FC236}">
                <a16:creationId xmlns:a16="http://schemas.microsoft.com/office/drawing/2014/main" id="{EF79398A-7C83-5B7D-AA74-9E8A8DB5AC71}"/>
              </a:ext>
            </a:extLst>
          </p:cNvPr>
          <p:cNvSpPr txBox="1"/>
          <p:nvPr/>
        </p:nvSpPr>
        <p:spPr>
          <a:xfrm>
            <a:off x="724555" y="3921744"/>
            <a:ext cx="5272541" cy="1125308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065" marR="172082" defTabSz="914377">
              <a:tabLst>
                <a:tab pos="154939" algn="l"/>
              </a:tabLst>
              <a:defRPr/>
            </a:pPr>
            <a:r>
              <a:rPr lang="fr-FR" sz="2400" b="1">
                <a:solidFill>
                  <a:srgbClr val="0070C0"/>
                </a:solidFill>
                <a:latin typeface="Calibri"/>
                <a:cs typeface="Calibri"/>
              </a:rPr>
              <a:t>PROPRIÉTÉS ANTI-INFLAMMATOIRES ET</a:t>
            </a:r>
            <a:r>
              <a:rPr lang="fr-FR" sz="2400">
                <a:solidFill>
                  <a:srgbClr val="0070C0"/>
                </a:solidFill>
                <a:latin typeface="Calibri"/>
                <a:cs typeface="Calibri"/>
              </a:rPr>
              <a:t> </a:t>
            </a:r>
            <a:r>
              <a:rPr lang="fr-FR" sz="2400" b="1">
                <a:solidFill>
                  <a:srgbClr val="0070C0"/>
                </a:solidFill>
                <a:latin typeface="Calibri"/>
                <a:cs typeface="Calibri"/>
              </a:rPr>
              <a:t>ANTIMICROBIENNES</a:t>
            </a:r>
          </a:p>
          <a:p>
            <a:pPr marL="354956" marR="172082" indent="-342891" defTabSz="914377">
              <a:buFont typeface="Arial" panose="020B0604020202020204" pitchFamily="34" charset="0"/>
              <a:buChar char="•"/>
              <a:tabLst>
                <a:tab pos="154939" algn="l"/>
              </a:tabLst>
              <a:defRPr/>
            </a:pPr>
            <a:endParaRPr sz="2400" b="1">
              <a:solidFill>
                <a:srgbClr val="0070C0"/>
              </a:solidFill>
              <a:latin typeface="Calibri"/>
              <a:cs typeface="Calibri"/>
            </a:endParaRPr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12DDC58C-9075-5350-EC5B-E53BAAC6AC58}"/>
              </a:ext>
            </a:extLst>
          </p:cNvPr>
          <p:cNvSpPr txBox="1"/>
          <p:nvPr/>
        </p:nvSpPr>
        <p:spPr>
          <a:xfrm>
            <a:off x="697121" y="5096140"/>
            <a:ext cx="5695135" cy="72770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spcBef>
                <a:spcPts val="135"/>
              </a:spcBef>
              <a:defRPr/>
            </a:pPr>
            <a:r>
              <a:rPr lang="fr-FR" sz="2400" b="1">
                <a:solidFill>
                  <a:srgbClr val="0070C0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24 HEURES DE PROTECTION LONGUE DURÉE</a:t>
            </a:r>
          </a:p>
          <a:p>
            <a:pPr marL="12700">
              <a:spcBef>
                <a:spcPts val="135"/>
              </a:spcBef>
              <a:defRPr/>
            </a:pPr>
            <a:endParaRPr sz="2133" b="1">
              <a:solidFill>
                <a:srgbClr val="0070C0"/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11" name="object 4">
            <a:extLst>
              <a:ext uri="{FF2B5EF4-FFF2-40B4-BE49-F238E27FC236}">
                <a16:creationId xmlns:a16="http://schemas.microsoft.com/office/drawing/2014/main" id="{60C1634D-87F2-110C-B7F5-73644D362DAB}"/>
              </a:ext>
            </a:extLst>
          </p:cNvPr>
          <p:cNvSpPr txBox="1"/>
          <p:nvPr/>
        </p:nvSpPr>
        <p:spPr>
          <a:xfrm>
            <a:off x="6530235" y="3053771"/>
            <a:ext cx="2448547" cy="632866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065" marR="172082" algn="ctr">
              <a:tabLst>
                <a:tab pos="154939" algn="l"/>
              </a:tabLst>
              <a:defRPr/>
            </a:pPr>
            <a:r>
              <a:rPr lang="en-US" sz="1867" spc="-5">
                <a:latin typeface="Calibri"/>
                <a:cs typeface="Calibri"/>
              </a:rPr>
              <a:t>RÉPARE LES GENCIVES EN </a:t>
            </a:r>
            <a:r>
              <a:rPr lang="en-US" sz="2133" b="1" spc="-5">
                <a:latin typeface="Calibri"/>
                <a:cs typeface="Calibri"/>
              </a:rPr>
              <a:t>1</a:t>
            </a:r>
            <a:r>
              <a:rPr lang="en-US" altLang="zh-CN" sz="2133" b="1" spc="-5">
                <a:latin typeface="Calibri"/>
                <a:cs typeface="Calibri"/>
              </a:rPr>
              <a:t> </a:t>
            </a:r>
            <a:r>
              <a:rPr lang="en-US" altLang="zh-CN" sz="2133" b="1" spc="-5" err="1">
                <a:latin typeface="Calibri"/>
                <a:cs typeface="Calibri"/>
              </a:rPr>
              <a:t>À</a:t>
            </a:r>
            <a:r>
              <a:rPr lang="en-US" altLang="zh-CN" sz="2133" b="1" spc="-5">
                <a:latin typeface="Calibri"/>
                <a:cs typeface="Calibri"/>
              </a:rPr>
              <a:t> 2 SEMAINES</a:t>
            </a:r>
          </a:p>
        </p:txBody>
      </p:sp>
      <p:sp>
        <p:nvSpPr>
          <p:cNvPr id="12" name="object 4">
            <a:extLst>
              <a:ext uri="{FF2B5EF4-FFF2-40B4-BE49-F238E27FC236}">
                <a16:creationId xmlns:a16="http://schemas.microsoft.com/office/drawing/2014/main" id="{09F2E58F-F880-46F9-5211-0857DD266C30}"/>
              </a:ext>
            </a:extLst>
          </p:cNvPr>
          <p:cNvSpPr txBox="1"/>
          <p:nvPr/>
        </p:nvSpPr>
        <p:spPr>
          <a:xfrm>
            <a:off x="4493672" y="5877267"/>
            <a:ext cx="3172233" cy="961097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065" marR="172082" algn="ctr">
              <a:tabLst>
                <a:tab pos="154939" algn="l"/>
              </a:tabLst>
              <a:defRPr/>
            </a:pPr>
            <a:r>
              <a:rPr lang="fr-FR" sz="2133" b="1" spc="-5">
                <a:latin typeface="Calibri"/>
                <a:cs typeface="Calibri"/>
              </a:rPr>
              <a:t>3 À 4 SEMAINES</a:t>
            </a:r>
          </a:p>
          <a:p>
            <a:pPr marL="12065" marR="172082" algn="ctr">
              <a:tabLst>
                <a:tab pos="154939" algn="l"/>
              </a:tabLst>
              <a:defRPr/>
            </a:pPr>
            <a:r>
              <a:rPr lang="fr-FR" sz="2133" spc="-5">
                <a:latin typeface="Calibri"/>
                <a:cs typeface="Calibri"/>
              </a:rPr>
              <a:t>AMÉLIORE LE PARODONTE</a:t>
            </a:r>
          </a:p>
          <a:p>
            <a:pPr marL="12065" marR="172082" algn="ctr">
              <a:tabLst>
                <a:tab pos="154939" algn="l"/>
              </a:tabLst>
              <a:defRPr/>
            </a:pPr>
            <a:endParaRPr lang="en-US" sz="1867" spc="-5">
              <a:latin typeface="Calibri"/>
              <a:cs typeface="Calibri"/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B67D740C-3604-4173-CB7F-59824058ED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00228"/>
            <a:ext cx="12249625" cy="139609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5651A6B-FBB0-231C-0C5B-BFF93B510B6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8" name="ZoneTexte 16">
            <a:extLst>
              <a:ext uri="{FF2B5EF4-FFF2-40B4-BE49-F238E27FC236}">
                <a16:creationId xmlns:a16="http://schemas.microsoft.com/office/drawing/2014/main" id="{CEE23213-68D2-35CC-45AC-0597403FBC4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F3D2FA6B-112F-4649-BF78-941FDDF53707}"/>
              </a:ext>
            </a:extLst>
          </p:cNvPr>
          <p:cNvSpPr txBox="1"/>
          <p:nvPr/>
        </p:nvSpPr>
        <p:spPr>
          <a:xfrm>
            <a:off x="317833" y="102735"/>
            <a:ext cx="6999779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GINSENG – LE ROI DE LA MÉDECINE CHINOISE</a:t>
            </a: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bject 4">
            <a:extLst>
              <a:ext uri="{FF2B5EF4-FFF2-40B4-BE49-F238E27FC236}">
                <a16:creationId xmlns:a16="http://schemas.microsoft.com/office/drawing/2014/main" id="{4639426B-2CB6-3BCE-0E6F-BE2352D86B9E}"/>
              </a:ext>
            </a:extLst>
          </p:cNvPr>
          <p:cNvSpPr txBox="1"/>
          <p:nvPr/>
        </p:nvSpPr>
        <p:spPr>
          <a:xfrm>
            <a:off x="763685" y="1750062"/>
            <a:ext cx="4715863" cy="38664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defRPr/>
            </a:pPr>
            <a:r>
              <a:rPr lang="fr-FR" sz="2400" b="1" dirty="0">
                <a:solidFill>
                  <a:srgbClr val="0070C0"/>
                </a:solidFill>
                <a:latin typeface="Calibri"/>
                <a:cs typeface="Calibri"/>
              </a:rPr>
              <a:t>EXTRAIT DE PANAX GINSENG</a:t>
            </a:r>
          </a:p>
        </p:txBody>
      </p:sp>
      <p:sp>
        <p:nvSpPr>
          <p:cNvPr id="18" name="Freeform 41">
            <a:extLst>
              <a:ext uri="{FF2B5EF4-FFF2-40B4-BE49-F238E27FC236}">
                <a16:creationId xmlns:a16="http://schemas.microsoft.com/office/drawing/2014/main" id="{B0EA7121-C9DE-3E44-872D-1B804E276100}"/>
              </a:ext>
            </a:extLst>
          </p:cNvPr>
          <p:cNvSpPr/>
          <p:nvPr/>
        </p:nvSpPr>
        <p:spPr>
          <a:xfrm rot="14400000" flipH="1" flipV="1">
            <a:off x="365763" y="1832927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19" name="Freeform 41">
            <a:extLst>
              <a:ext uri="{FF2B5EF4-FFF2-40B4-BE49-F238E27FC236}">
                <a16:creationId xmlns:a16="http://schemas.microsoft.com/office/drawing/2014/main" id="{B7D4DDA2-D74A-5140-ADFA-5C38C3BB870E}"/>
              </a:ext>
            </a:extLst>
          </p:cNvPr>
          <p:cNvSpPr/>
          <p:nvPr/>
        </p:nvSpPr>
        <p:spPr>
          <a:xfrm rot="14400000" flipH="1" flipV="1">
            <a:off x="365763" y="2754625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0" name="Freeform 41">
            <a:extLst>
              <a:ext uri="{FF2B5EF4-FFF2-40B4-BE49-F238E27FC236}">
                <a16:creationId xmlns:a16="http://schemas.microsoft.com/office/drawing/2014/main" id="{6CCC4821-BE78-944A-84CC-07C3DBAFA74C}"/>
              </a:ext>
            </a:extLst>
          </p:cNvPr>
          <p:cNvSpPr/>
          <p:nvPr/>
        </p:nvSpPr>
        <p:spPr>
          <a:xfrm rot="14400000" flipH="1" flipV="1">
            <a:off x="349871" y="4001967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1" name="Freeform 41">
            <a:extLst>
              <a:ext uri="{FF2B5EF4-FFF2-40B4-BE49-F238E27FC236}">
                <a16:creationId xmlns:a16="http://schemas.microsoft.com/office/drawing/2014/main" id="{A78BBE78-0B77-4A4C-925C-F6AD2C6749D6}"/>
              </a:ext>
            </a:extLst>
          </p:cNvPr>
          <p:cNvSpPr/>
          <p:nvPr/>
        </p:nvSpPr>
        <p:spPr>
          <a:xfrm rot="14400000" flipH="1" flipV="1">
            <a:off x="365765" y="5162331"/>
            <a:ext cx="261887" cy="261887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555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9F95276B-3FD3-834D-888F-DD79F6F400B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083" y="5023"/>
            <a:ext cx="12155832" cy="6858000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350FAB89-C681-FE4B-B4D4-64C88BBD010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424850">
            <a:off x="7486999" y="1720297"/>
            <a:ext cx="6167916" cy="6167916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87B48103-A8EA-951A-9F5F-19AE178503ED}"/>
              </a:ext>
            </a:extLst>
          </p:cNvPr>
          <p:cNvSpPr txBox="1"/>
          <p:nvPr/>
        </p:nvSpPr>
        <p:spPr>
          <a:xfrm>
            <a:off x="5139413" y="1712125"/>
            <a:ext cx="4796497" cy="913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fr-FR" altLang="zh-CN" sz="2667" b="1">
                <a:solidFill>
                  <a:schemeClr val="tx2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PROTECTION CONTRE </a:t>
            </a:r>
            <a:r>
              <a:rPr lang="en-US" altLang="zh-CN" sz="2667" b="1">
                <a:solidFill>
                  <a:schemeClr val="tx2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99.9% </a:t>
            </a:r>
            <a:r>
              <a:rPr lang="fr-FR" altLang="zh-CN" sz="2667" b="1">
                <a:solidFill>
                  <a:schemeClr val="tx2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DES BACTÉRIES À LONG TERME.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A9D3EC9C-8D18-44F2-6C1B-2764DC113EC3}"/>
              </a:ext>
            </a:extLst>
          </p:cNvPr>
          <p:cNvSpPr txBox="1"/>
          <p:nvPr/>
        </p:nvSpPr>
        <p:spPr>
          <a:xfrm>
            <a:off x="5139413" y="3627511"/>
            <a:ext cx="44660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kern="10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fr-FR" altLang="zh-CN" sz="2400" b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L'EXTRAIT DE GINSENG PROTÈGE </a:t>
            </a:r>
          </a:p>
          <a:p>
            <a:pPr lvl="0">
              <a:lnSpc>
                <a:spcPct val="100000"/>
              </a:lnSpc>
              <a:defRPr/>
            </a:pPr>
            <a:r>
              <a:rPr lang="fr-FR" altLang="zh-CN" sz="2400" b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EFFICACEMENT CONTRE LES PLAQUES ET CARIES DENTAIRES.</a:t>
            </a:r>
          </a:p>
        </p:txBody>
      </p:sp>
      <p:sp>
        <p:nvSpPr>
          <p:cNvPr id="6" name="矩形: 圆角 5">
            <a:extLst>
              <a:ext uri="{FF2B5EF4-FFF2-40B4-BE49-F238E27FC236}">
                <a16:creationId xmlns:a16="http://schemas.microsoft.com/office/drawing/2014/main" id="{EFB55C06-E996-5A5F-8FBB-765920A1C542}"/>
              </a:ext>
            </a:extLst>
          </p:cNvPr>
          <p:cNvSpPr/>
          <p:nvPr/>
        </p:nvSpPr>
        <p:spPr>
          <a:xfrm>
            <a:off x="281358" y="5160260"/>
            <a:ext cx="2567241" cy="545747"/>
          </a:xfrm>
          <a:prstGeom prst="round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867" b="1">
                <a:solidFill>
                  <a:schemeClr val="tx2"/>
                </a:solidFill>
              </a:rPr>
              <a:t>PLAQUE DENTAIRE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A81B1177-2D20-55F6-42A4-595057A6A4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CFDCF6D3-074C-322C-0060-22C57E5DA07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C6B6179D-FA5E-83F6-42B1-416F19BAA1A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8" name="矩形: 圆角 7">
            <a:extLst>
              <a:ext uri="{FF2B5EF4-FFF2-40B4-BE49-F238E27FC236}">
                <a16:creationId xmlns:a16="http://schemas.microsoft.com/office/drawing/2014/main" id="{CD5BC5B6-3318-16CB-E349-698EFB4380E0}"/>
              </a:ext>
            </a:extLst>
          </p:cNvPr>
          <p:cNvSpPr/>
          <p:nvPr/>
        </p:nvSpPr>
        <p:spPr>
          <a:xfrm>
            <a:off x="559496" y="2145498"/>
            <a:ext cx="2567241" cy="545748"/>
          </a:xfrm>
          <a:prstGeom prst="round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fr-FR" altLang="zh-CN" sz="1867" b="1">
                <a:solidFill>
                  <a:schemeClr val="tx2"/>
                </a:solidFill>
              </a:rPr>
              <a:t>CARIES DENTAIRES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FF4EB2D7-C83B-1B4D-94C8-A165AB820060}"/>
              </a:ext>
            </a:extLst>
          </p:cNvPr>
          <p:cNvSpPr txBox="1"/>
          <p:nvPr/>
        </p:nvSpPr>
        <p:spPr>
          <a:xfrm>
            <a:off x="281358" y="144764"/>
            <a:ext cx="7698861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GINSENG – LE ROI DE LA MEDECINE CHINOISE</a:t>
            </a: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399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 12">
            <a:extLst>
              <a:ext uri="{FF2B5EF4-FFF2-40B4-BE49-F238E27FC236}">
                <a16:creationId xmlns:a16="http://schemas.microsoft.com/office/drawing/2014/main" id="{4ACF5D1B-B094-B544-ABBA-07912CFDFE6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6211" y="91801"/>
            <a:ext cx="12155833" cy="6858000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7D175069-B2BE-2270-F40E-EAA3684B6A8B}"/>
              </a:ext>
            </a:extLst>
          </p:cNvPr>
          <p:cNvSpPr txBox="1"/>
          <p:nvPr/>
        </p:nvSpPr>
        <p:spPr>
          <a:xfrm>
            <a:off x="4881513" y="3330213"/>
            <a:ext cx="2666751" cy="379656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 defTabSz="914377">
              <a:defRPr/>
            </a:pPr>
            <a:r>
              <a:rPr lang="en-US" altLang="zh-CN" sz="1867" b="1" kern="10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HALEINE FRAÎCHE</a:t>
            </a:r>
            <a:endParaRPr lang="zh-CN" altLang="en-US" sz="1867" b="1" kern="10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5" name="object 19">
            <a:extLst>
              <a:ext uri="{FF2B5EF4-FFF2-40B4-BE49-F238E27FC236}">
                <a16:creationId xmlns:a16="http://schemas.microsoft.com/office/drawing/2014/main" id="{032C7839-D3E1-325B-47B2-D0CC84C94DC5}"/>
              </a:ext>
            </a:extLst>
          </p:cNvPr>
          <p:cNvSpPr txBox="1">
            <a:spLocks/>
          </p:cNvSpPr>
          <p:nvPr/>
        </p:nvSpPr>
        <p:spPr>
          <a:xfrm>
            <a:off x="7963337" y="3247751"/>
            <a:ext cx="3632835" cy="533223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00" algn="ctr">
              <a:spcBef>
                <a:spcPts val="125"/>
              </a:spcBef>
              <a:defRPr/>
            </a:pPr>
            <a:r>
              <a:rPr lang="fr-FR" sz="1867" b="1" spc="-4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TEXTURE DE LA PÂTE DE QUALITÉ SUPÉRIEURE</a:t>
            </a:r>
            <a:endParaRPr lang="en-US" sz="1867" b="1" spc="-4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object 9">
            <a:extLst>
              <a:ext uri="{FF2B5EF4-FFF2-40B4-BE49-F238E27FC236}">
                <a16:creationId xmlns:a16="http://schemas.microsoft.com/office/drawing/2014/main" id="{B448F18B-5891-60D4-608C-BB0B1FF58367}"/>
              </a:ext>
            </a:extLst>
          </p:cNvPr>
          <p:cNvSpPr txBox="1"/>
          <p:nvPr/>
        </p:nvSpPr>
        <p:spPr>
          <a:xfrm>
            <a:off x="4628386" y="3997577"/>
            <a:ext cx="3508663" cy="780342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12700" algn="ctr">
              <a:lnSpc>
                <a:spcPct val="150000"/>
              </a:lnSpc>
              <a:spcBef>
                <a:spcPts val="125"/>
              </a:spcBef>
              <a:buNone/>
              <a:defRPr sz="2400" spc="5"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marL="228594" algn="l" defTabSz="914377">
              <a:lnSpc>
                <a:spcPct val="100000"/>
              </a:lnSpc>
              <a:defRPr/>
            </a:pPr>
            <a:r>
              <a:rPr lang="fr-FR" sz="1600" b="1" spc="-100">
                <a:solidFill>
                  <a:schemeClr val="accent1">
                    <a:lumMod val="75000"/>
                  </a:schemeClr>
                </a:solidFill>
              </a:rPr>
              <a:t>L'HUILE DE L'ARBRE À THÉ ABSORBE </a:t>
            </a:r>
          </a:p>
          <a:p>
            <a:pPr marL="228594" algn="l" defTabSz="914377">
              <a:lnSpc>
                <a:spcPct val="100000"/>
              </a:lnSpc>
              <a:defRPr/>
            </a:pPr>
            <a:r>
              <a:rPr lang="fr-FR" sz="1600" b="1" spc="-100">
                <a:solidFill>
                  <a:schemeClr val="accent1">
                    <a:lumMod val="75000"/>
                  </a:schemeClr>
                </a:solidFill>
              </a:rPr>
              <a:t>LES PARTICULES ODORANTES</a:t>
            </a:r>
          </a:p>
          <a:p>
            <a:pPr marL="228594" algn="l" defTabSz="914377">
              <a:lnSpc>
                <a:spcPct val="100000"/>
              </a:lnSpc>
              <a:defRPr/>
            </a:pPr>
            <a:endParaRPr lang="en-US" sz="1600" i="1" spc="-10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219C63C0-B3DC-5775-A27E-531E103B80E6}"/>
              </a:ext>
            </a:extLst>
          </p:cNvPr>
          <p:cNvSpPr txBox="1"/>
          <p:nvPr/>
        </p:nvSpPr>
        <p:spPr>
          <a:xfrm>
            <a:off x="307733" y="3288034"/>
            <a:ext cx="4249836" cy="666977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lvl="0" algn="ctr">
              <a:defRPr/>
            </a:pPr>
            <a:r>
              <a:rPr lang="fr-FR" altLang="zh-CN" sz="1867" b="1" kern="10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NETTOYAGE EN</a:t>
            </a:r>
          </a:p>
          <a:p>
            <a:pPr lvl="0" algn="ctr">
              <a:defRPr/>
            </a:pPr>
            <a:r>
              <a:rPr lang="fr-FR" altLang="zh-CN" sz="1867" b="1" kern="10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PROFONDEUR</a:t>
            </a:r>
            <a:endParaRPr lang="zh-CN" altLang="en-US" sz="1867" b="1" kern="10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object 9">
            <a:extLst>
              <a:ext uri="{FF2B5EF4-FFF2-40B4-BE49-F238E27FC236}">
                <a16:creationId xmlns:a16="http://schemas.microsoft.com/office/drawing/2014/main" id="{C4DF5543-D1B2-1922-D635-6F3C0822C2B9}"/>
              </a:ext>
            </a:extLst>
          </p:cNvPr>
          <p:cNvSpPr txBox="1"/>
          <p:nvPr/>
        </p:nvSpPr>
        <p:spPr>
          <a:xfrm>
            <a:off x="4680535" y="4963346"/>
            <a:ext cx="2983227" cy="767518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12700" algn="ctr">
              <a:lnSpc>
                <a:spcPct val="150000"/>
              </a:lnSpc>
              <a:spcBef>
                <a:spcPts val="125"/>
              </a:spcBef>
              <a:buNone/>
              <a:defRPr sz="2400" spc="5"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marL="141284" algn="l" defTabSz="914377">
              <a:lnSpc>
                <a:spcPct val="100000"/>
              </a:lnSpc>
              <a:defRPr/>
            </a:pPr>
            <a:r>
              <a:rPr lang="fr-FR" sz="1600" b="1">
                <a:solidFill>
                  <a:schemeClr val="accent1">
                    <a:lumMod val="75000"/>
                  </a:schemeClr>
                </a:solidFill>
              </a:rPr>
              <a:t>PROCURE UNE HALEINE PLUS FRAÎCHE ET DURABLE</a:t>
            </a:r>
          </a:p>
          <a:p>
            <a:pPr marL="141284" algn="l" defTabSz="914377">
              <a:lnSpc>
                <a:spcPct val="100000"/>
              </a:lnSpc>
              <a:defRPr/>
            </a:pPr>
            <a:endParaRPr lang="en-US" sz="1600" i="1">
              <a:solidFill>
                <a:srgbClr val="FF0000"/>
              </a:solidFill>
            </a:endParaRPr>
          </a:p>
        </p:txBody>
      </p:sp>
      <p:sp>
        <p:nvSpPr>
          <p:cNvPr id="9" name="object 9">
            <a:extLst>
              <a:ext uri="{FF2B5EF4-FFF2-40B4-BE49-F238E27FC236}">
                <a16:creationId xmlns:a16="http://schemas.microsoft.com/office/drawing/2014/main" id="{7E1677B0-3DE0-C10D-635F-9671B757DF46}"/>
              </a:ext>
            </a:extLst>
          </p:cNvPr>
          <p:cNvSpPr txBox="1"/>
          <p:nvPr/>
        </p:nvSpPr>
        <p:spPr>
          <a:xfrm>
            <a:off x="926700" y="3997576"/>
            <a:ext cx="4054931" cy="123174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12700" algn="ctr">
              <a:lnSpc>
                <a:spcPct val="150000"/>
              </a:lnSpc>
              <a:spcBef>
                <a:spcPts val="125"/>
              </a:spcBef>
              <a:buNone/>
              <a:defRPr sz="2400" spc="5">
                <a:latin typeface="Calibri" panose="020F0502020204030204" pitchFamily="34" charset="0"/>
                <a:ea typeface="+mj-ea"/>
                <a:cs typeface="Calibri" panose="020F0502020204030204" pitchFamily="34" charset="0"/>
              </a:defRPr>
            </a:lvl1pPr>
          </a:lstStyle>
          <a:p>
            <a:pPr marL="185733" algn="l" defTabSz="914377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fr-FR" sz="1600" b="1">
                <a:solidFill>
                  <a:schemeClr val="accent1">
                    <a:lumMod val="75000"/>
                  </a:schemeClr>
                </a:solidFill>
              </a:rPr>
              <a:t>LA SILICE ABSORBE LES TÂCHES</a:t>
            </a:r>
          </a:p>
          <a:p>
            <a:pPr marL="185733" algn="l" defTabSz="914377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fr-FR" sz="1600" b="1">
                <a:solidFill>
                  <a:schemeClr val="accent1">
                    <a:lumMod val="75000"/>
                  </a:schemeClr>
                </a:solidFill>
              </a:rPr>
              <a:t>TENACES</a:t>
            </a:r>
          </a:p>
          <a:p>
            <a:pPr marL="185733" algn="l" defTabSz="914377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fr-FR" sz="1600" b="1">
              <a:solidFill>
                <a:schemeClr val="accent1">
                  <a:lumMod val="75000"/>
                </a:schemeClr>
              </a:solidFill>
            </a:endParaRPr>
          </a:p>
          <a:p>
            <a:pPr marL="185733" algn="l" defTabSz="914377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US" altLang="zh-CN" sz="1600" b="1">
                <a:solidFill>
                  <a:schemeClr val="accent1">
                    <a:lumMod val="75000"/>
                  </a:schemeClr>
                </a:solidFill>
              </a:rPr>
              <a:t>EMPÊCHE LES TÂCHES D’ADHÉRER</a:t>
            </a:r>
          </a:p>
        </p:txBody>
      </p:sp>
      <p:grpSp>
        <p:nvGrpSpPr>
          <p:cNvPr id="8" name="组合 7">
            <a:extLst>
              <a:ext uri="{FF2B5EF4-FFF2-40B4-BE49-F238E27FC236}">
                <a16:creationId xmlns:a16="http://schemas.microsoft.com/office/drawing/2014/main" id="{E86D1B95-173C-C0DA-9AA4-5A3B3B15BC43}"/>
              </a:ext>
            </a:extLst>
          </p:cNvPr>
          <p:cNvGrpSpPr/>
          <p:nvPr/>
        </p:nvGrpSpPr>
        <p:grpSpPr>
          <a:xfrm>
            <a:off x="8612718" y="4023985"/>
            <a:ext cx="3252844" cy="1488357"/>
            <a:chOff x="8398293" y="3876253"/>
            <a:chExt cx="3252844" cy="1488358"/>
          </a:xfrm>
        </p:grpSpPr>
        <p:sp>
          <p:nvSpPr>
            <p:cNvPr id="6" name="object 19">
              <a:extLst>
                <a:ext uri="{FF2B5EF4-FFF2-40B4-BE49-F238E27FC236}">
                  <a16:creationId xmlns:a16="http://schemas.microsoft.com/office/drawing/2014/main" id="{3C0C361E-1F15-2FD0-841A-12B01DAC4DE5}"/>
                </a:ext>
              </a:extLst>
            </p:cNvPr>
            <p:cNvSpPr txBox="1">
              <a:spLocks/>
            </p:cNvSpPr>
            <p:nvPr/>
          </p:nvSpPr>
          <p:spPr>
            <a:xfrm>
              <a:off x="8414398" y="3876253"/>
              <a:ext cx="3236739" cy="939554"/>
            </a:xfrm>
            <a:prstGeom prst="rect">
              <a:avLst/>
            </a:prstGeom>
          </p:spPr>
          <p:txBody>
            <a:bodyPr vert="horz" wrap="square" lIns="0" tIns="15875" rIns="0" bIns="0" rtlCol="0">
              <a:sp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12700" defTabSz="914377">
                <a:lnSpc>
                  <a:spcPct val="100000"/>
                </a:lnSpc>
                <a:spcBef>
                  <a:spcPts val="0"/>
                </a:spcBef>
                <a:defRPr/>
              </a:pPr>
              <a:r>
                <a:rPr lang="en-US" sz="1600" b="1" spc="-71">
                  <a:solidFill>
                    <a:schemeClr val="accent1">
                      <a:lumMod val="7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FINE ET LISSE</a:t>
              </a:r>
            </a:p>
            <a:p>
              <a:pPr marL="12700" defTabSz="914377">
                <a:lnSpc>
                  <a:spcPct val="100000"/>
                </a:lnSpc>
                <a:spcBef>
                  <a:spcPts val="0"/>
                </a:spcBef>
                <a:defRPr/>
              </a:pPr>
              <a:endParaRPr lang="en-US" sz="1467" i="1" spc="-7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12700" defTabSz="914377">
                <a:lnSpc>
                  <a:spcPct val="100000"/>
                </a:lnSpc>
                <a:spcBef>
                  <a:spcPts val="0"/>
                </a:spcBef>
                <a:defRPr/>
              </a:pPr>
              <a:endParaRPr lang="en-US" sz="1467" i="1" spc="-71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12700" defTabSz="914377">
                <a:lnSpc>
                  <a:spcPct val="100000"/>
                </a:lnSpc>
                <a:spcBef>
                  <a:spcPts val="0"/>
                </a:spcBef>
                <a:defRPr/>
              </a:pPr>
              <a:endParaRPr lang="en-US" sz="1467" i="1" spc="-71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4" name="object 19">
              <a:extLst>
                <a:ext uri="{FF2B5EF4-FFF2-40B4-BE49-F238E27FC236}">
                  <a16:creationId xmlns:a16="http://schemas.microsoft.com/office/drawing/2014/main" id="{DB084DFB-7166-1B86-7067-C65F756E80F2}"/>
                </a:ext>
              </a:extLst>
            </p:cNvPr>
            <p:cNvSpPr txBox="1">
              <a:spLocks/>
            </p:cNvSpPr>
            <p:nvPr/>
          </p:nvSpPr>
          <p:spPr>
            <a:xfrm>
              <a:off x="8398293" y="4843314"/>
              <a:ext cx="3236739" cy="521297"/>
            </a:xfrm>
            <a:prstGeom prst="rect">
              <a:avLst/>
            </a:prstGeom>
          </p:spPr>
          <p:txBody>
            <a:bodyPr vert="horz" wrap="square" lIns="0" tIns="15875" rIns="0" bIns="0" rtlCol="0">
              <a:sp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12700" defTabSz="914377">
                <a:lnSpc>
                  <a:spcPct val="100000"/>
                </a:lnSpc>
                <a:spcBef>
                  <a:spcPts val="125"/>
                </a:spcBef>
                <a:defRPr/>
              </a:pPr>
              <a:r>
                <a:rPr lang="en-US" sz="1600" b="1" spc="-71">
                  <a:solidFill>
                    <a:schemeClr val="accent1">
                      <a:lumMod val="7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MOUSSE </a:t>
              </a:r>
              <a:r>
                <a:rPr lang="en-US" sz="1600" b="1" spc="-71" err="1">
                  <a:solidFill>
                    <a:schemeClr val="accent1">
                      <a:lumMod val="7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À</a:t>
              </a:r>
              <a:r>
                <a:rPr lang="en-US" sz="1600" b="1" spc="-71">
                  <a:solidFill>
                    <a:schemeClr val="accent1">
                      <a:lumMod val="7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HAUTE DENSITÉ</a:t>
              </a:r>
            </a:p>
            <a:p>
              <a:pPr marL="12700" defTabSz="914377">
                <a:lnSpc>
                  <a:spcPct val="100000"/>
                </a:lnSpc>
                <a:spcBef>
                  <a:spcPts val="125"/>
                </a:spcBef>
                <a:defRPr/>
              </a:pPr>
              <a:endParaRPr lang="en-US" sz="1600" i="1" spc="-7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20" name="Freeform 41">
            <a:extLst>
              <a:ext uri="{FF2B5EF4-FFF2-40B4-BE49-F238E27FC236}">
                <a16:creationId xmlns:a16="http://schemas.microsoft.com/office/drawing/2014/main" id="{A9CCB5A5-3E3D-6240-B675-F3FA88B8F654}"/>
              </a:ext>
            </a:extLst>
          </p:cNvPr>
          <p:cNvSpPr/>
          <p:nvPr/>
        </p:nvSpPr>
        <p:spPr>
          <a:xfrm rot="14400000" flipH="1" flipV="1">
            <a:off x="872271" y="4080646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1" name="Freeform 41">
            <a:extLst>
              <a:ext uri="{FF2B5EF4-FFF2-40B4-BE49-F238E27FC236}">
                <a16:creationId xmlns:a16="http://schemas.microsoft.com/office/drawing/2014/main" id="{AEF5CD39-FAE2-FC47-A2AE-41975A615290}"/>
              </a:ext>
            </a:extLst>
          </p:cNvPr>
          <p:cNvSpPr/>
          <p:nvPr/>
        </p:nvSpPr>
        <p:spPr>
          <a:xfrm rot="14400000" flipH="1" flipV="1">
            <a:off x="864675" y="5008586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2" name="Freeform 41">
            <a:extLst>
              <a:ext uri="{FF2B5EF4-FFF2-40B4-BE49-F238E27FC236}">
                <a16:creationId xmlns:a16="http://schemas.microsoft.com/office/drawing/2014/main" id="{0310C50D-A12E-424E-A107-4AB84FDDDE4A}"/>
              </a:ext>
            </a:extLst>
          </p:cNvPr>
          <p:cNvSpPr/>
          <p:nvPr/>
        </p:nvSpPr>
        <p:spPr>
          <a:xfrm rot="14400000" flipH="1" flipV="1">
            <a:off x="4559186" y="4052573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3" name="Freeform 41">
            <a:extLst>
              <a:ext uri="{FF2B5EF4-FFF2-40B4-BE49-F238E27FC236}">
                <a16:creationId xmlns:a16="http://schemas.microsoft.com/office/drawing/2014/main" id="{7E3FB52E-54F9-CA45-AFC2-466FFE6D37B2}"/>
              </a:ext>
            </a:extLst>
          </p:cNvPr>
          <p:cNvSpPr/>
          <p:nvPr/>
        </p:nvSpPr>
        <p:spPr>
          <a:xfrm rot="14400000" flipH="1" flipV="1">
            <a:off x="4559482" y="5043857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4" name="Freeform 41">
            <a:extLst>
              <a:ext uri="{FF2B5EF4-FFF2-40B4-BE49-F238E27FC236}">
                <a16:creationId xmlns:a16="http://schemas.microsoft.com/office/drawing/2014/main" id="{89FB383F-A021-B84E-AFB3-CF298220E2FC}"/>
              </a:ext>
            </a:extLst>
          </p:cNvPr>
          <p:cNvSpPr/>
          <p:nvPr/>
        </p:nvSpPr>
        <p:spPr>
          <a:xfrm rot="14400000" flipH="1" flipV="1">
            <a:off x="8316995" y="4100450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sp>
        <p:nvSpPr>
          <p:cNvPr id="25" name="Freeform 41">
            <a:extLst>
              <a:ext uri="{FF2B5EF4-FFF2-40B4-BE49-F238E27FC236}">
                <a16:creationId xmlns:a16="http://schemas.microsoft.com/office/drawing/2014/main" id="{7F5621A8-7E42-D84B-A58E-1AC98AB4B33A}"/>
              </a:ext>
            </a:extLst>
          </p:cNvPr>
          <p:cNvSpPr/>
          <p:nvPr/>
        </p:nvSpPr>
        <p:spPr>
          <a:xfrm rot="14400000" flipH="1" flipV="1">
            <a:off x="8302378" y="5069059"/>
            <a:ext cx="156188" cy="156188"/>
          </a:xfrm>
          <a:custGeom>
            <a:avLst/>
            <a:gdLst>
              <a:gd name="connsiteX0" fmla="*/ 69133 w 261886"/>
              <a:gd name="connsiteY0" fmla="*/ 130943 h 261886"/>
              <a:gd name="connsiteX1" fmla="*/ 170113 w 261886"/>
              <a:gd name="connsiteY1" fmla="*/ 189511 h 261886"/>
              <a:gd name="connsiteX2" fmla="*/ 170113 w 261886"/>
              <a:gd name="connsiteY2" fmla="*/ 72375 h 261886"/>
              <a:gd name="connsiteX3" fmla="*/ 0 w 261886"/>
              <a:gd name="connsiteY3" fmla="*/ 130943 h 261886"/>
              <a:gd name="connsiteX4" fmla="*/ 130943 w 261886"/>
              <a:gd name="connsiteY4" fmla="*/ 0 h 261886"/>
              <a:gd name="connsiteX5" fmla="*/ 261886 w 261886"/>
              <a:gd name="connsiteY5" fmla="*/ 130943 h 261886"/>
              <a:gd name="connsiteX6" fmla="*/ 130943 w 261886"/>
              <a:gd name="connsiteY6" fmla="*/ 261886 h 261886"/>
              <a:gd name="connsiteX7" fmla="*/ 0 w 261886"/>
              <a:gd name="connsiteY7" fmla="*/ 130943 h 26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1886" h="261886">
                <a:moveTo>
                  <a:pt x="69133" y="130943"/>
                </a:moveTo>
                <a:lnTo>
                  <a:pt x="170113" y="189511"/>
                </a:lnTo>
                <a:lnTo>
                  <a:pt x="170113" y="72375"/>
                </a:lnTo>
                <a:close/>
                <a:moveTo>
                  <a:pt x="0" y="130943"/>
                </a:moveTo>
                <a:cubicBezTo>
                  <a:pt x="0" y="58625"/>
                  <a:pt x="58625" y="0"/>
                  <a:pt x="130943" y="0"/>
                </a:cubicBezTo>
                <a:cubicBezTo>
                  <a:pt x="203261" y="0"/>
                  <a:pt x="261886" y="58625"/>
                  <a:pt x="261886" y="130943"/>
                </a:cubicBezTo>
                <a:cubicBezTo>
                  <a:pt x="261886" y="203261"/>
                  <a:pt x="203261" y="261886"/>
                  <a:pt x="130943" y="261886"/>
                </a:cubicBezTo>
                <a:cubicBezTo>
                  <a:pt x="58625" y="261886"/>
                  <a:pt x="0" y="203261"/>
                  <a:pt x="0" y="13094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 sz="2400">
              <a:solidFill>
                <a:schemeClr val="tx1">
                  <a:lumMod val="65000"/>
                  <a:lumOff val="35000"/>
                </a:schemeClr>
              </a:solidFill>
              <a:latin typeface="Poppins" panose="00000500000000000000" pitchFamily="2" charset="0"/>
            </a:endParaRP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7600A3B9-503B-F181-75C9-468D409F0B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85D0DE4B-3081-537B-1B06-A5B72904F4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4" name="ZoneTexte 16">
            <a:extLst>
              <a:ext uri="{FF2B5EF4-FFF2-40B4-BE49-F238E27FC236}">
                <a16:creationId xmlns:a16="http://schemas.microsoft.com/office/drawing/2014/main" id="{9EF03A02-204E-2991-40F9-9C25AEAECCD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6" name="TextBox 1">
            <a:extLst>
              <a:ext uri="{FF2B5EF4-FFF2-40B4-BE49-F238E27FC236}">
                <a16:creationId xmlns:a16="http://schemas.microsoft.com/office/drawing/2014/main" id="{BD49A523-D6FB-0349-B05C-AA44AA6B0B57}"/>
              </a:ext>
            </a:extLst>
          </p:cNvPr>
          <p:cNvSpPr txBox="1"/>
          <p:nvPr/>
        </p:nvSpPr>
        <p:spPr>
          <a:xfrm>
            <a:off x="544377" y="199765"/>
            <a:ext cx="7418961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EZENO – PLUS QU’UN DENTIFRICE</a:t>
            </a: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563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952B47EE-0BEF-41B6-F12E-8F59A52A49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9965" y="203200"/>
            <a:ext cx="12167057" cy="6858000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48A9EF5F-8464-2D4A-89E7-1DD2B388D43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42861" y="562143"/>
            <a:ext cx="12167057" cy="6939172"/>
          </a:xfrm>
          <a:prstGeom prst="rect">
            <a:avLst/>
          </a:prstGeom>
        </p:spPr>
      </p:pic>
      <p:sp>
        <p:nvSpPr>
          <p:cNvPr id="2" name="object 2">
            <a:extLst>
              <a:ext uri="{FF2B5EF4-FFF2-40B4-BE49-F238E27FC236}">
                <a16:creationId xmlns:a16="http://schemas.microsoft.com/office/drawing/2014/main" id="{8BBF3C5E-B81D-9102-E9A2-A2923EE566C9}"/>
              </a:ext>
            </a:extLst>
          </p:cNvPr>
          <p:cNvSpPr txBox="1"/>
          <p:nvPr/>
        </p:nvSpPr>
        <p:spPr>
          <a:xfrm>
            <a:off x="470876" y="2292211"/>
            <a:ext cx="2100529" cy="460381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893AC8">
                  <a:alpha val="23000"/>
                </a:srgbClr>
              </a:gs>
            </a:gsLst>
            <a:lin ang="1200000" scaled="0"/>
          </a:gradFill>
        </p:spPr>
        <p:txBody>
          <a:bodyPr vert="horz" wrap="square" lIns="0" tIns="29209" rIns="0" bIns="0" rtlCol="0" anchor="ctr">
            <a:spAutoFit/>
          </a:bodyPr>
          <a:lstStyle/>
          <a:p>
            <a:r>
              <a:rPr lang="en-US" sz="2800" b="1" spc="-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lang="en-US" sz="2133" i="1" spc="-5">
              <a:solidFill>
                <a:srgbClr val="FFFFFF"/>
              </a:solidFill>
              <a:latin typeface="Calibri"/>
              <a:cs typeface="Calibri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B70FF2BF-1857-F11C-B541-3ED549A593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0FD4BDDE-9212-F2BD-7E4B-4C1768AF0A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C4E51509-9F2E-48CB-71FD-BC54AA56EB24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E861ACD0-6942-BD52-ACD5-C78E1F669CB0}"/>
              </a:ext>
            </a:extLst>
          </p:cNvPr>
          <p:cNvSpPr txBox="1"/>
          <p:nvPr/>
        </p:nvSpPr>
        <p:spPr>
          <a:xfrm>
            <a:off x="470875" y="3398223"/>
            <a:ext cx="5625124" cy="633507"/>
          </a:xfrm>
          <a:prstGeom prst="rect">
            <a:avLst/>
          </a:prstGeom>
        </p:spPr>
        <p:txBody>
          <a:bodyPr vert="horz" wrap="square" lIns="0" tIns="17780" rIns="0" bIns="0" rtlCol="0" anchor="ctr">
            <a:spAutoFit/>
          </a:bodyPr>
          <a:lstStyle/>
          <a:p>
            <a:pPr marR="5080"/>
            <a:r>
              <a:rPr lang="fr-FR" sz="2000" b="1" spc="-5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BROSSEZ-VOUS SOIGNEUSEMENT AU MOINS 2 FOIS PAR JOUR</a:t>
            </a:r>
          </a:p>
        </p:txBody>
      </p:sp>
      <p:sp>
        <p:nvSpPr>
          <p:cNvPr id="18" name="TextBox 1">
            <a:extLst>
              <a:ext uri="{FF2B5EF4-FFF2-40B4-BE49-F238E27FC236}">
                <a16:creationId xmlns:a16="http://schemas.microsoft.com/office/drawing/2014/main" id="{037CEB8F-31B6-C241-8262-A0643F3050F4}"/>
              </a:ext>
            </a:extLst>
          </p:cNvPr>
          <p:cNvSpPr txBox="1"/>
          <p:nvPr/>
        </p:nvSpPr>
        <p:spPr>
          <a:xfrm>
            <a:off x="343933" y="368752"/>
            <a:ext cx="8459640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EZENO – PLUS QU’UN DENTIFRICE</a:t>
            </a: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982862-D141-8949-BFE0-936CD9B06547}"/>
              </a:ext>
            </a:extLst>
          </p:cNvPr>
          <p:cNvSpPr/>
          <p:nvPr/>
        </p:nvSpPr>
        <p:spPr>
          <a:xfrm>
            <a:off x="492128" y="2261985"/>
            <a:ext cx="17720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spc="-5">
                <a:solidFill>
                  <a:srgbClr val="FFFFFF"/>
                </a:solidFill>
                <a:latin typeface="Calibri"/>
                <a:cs typeface="Calibri"/>
              </a:rPr>
              <a:t>UTILISATION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74711429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6D34BABF-25A3-1FC6-8704-3B86C238C0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6213" y="778469"/>
            <a:ext cx="12208212" cy="6079531"/>
          </a:xfrm>
          <a:prstGeom prst="rect">
            <a:avLst/>
          </a:prstGeom>
        </p:spPr>
      </p:pic>
      <p:sp>
        <p:nvSpPr>
          <p:cNvPr id="2" name="object 21">
            <a:extLst>
              <a:ext uri="{FF2B5EF4-FFF2-40B4-BE49-F238E27FC236}">
                <a16:creationId xmlns:a16="http://schemas.microsoft.com/office/drawing/2014/main" id="{0FC79057-5FB5-7B58-9ACC-A053C5CB03FB}"/>
              </a:ext>
            </a:extLst>
          </p:cNvPr>
          <p:cNvSpPr txBox="1"/>
          <p:nvPr/>
        </p:nvSpPr>
        <p:spPr>
          <a:xfrm>
            <a:off x="221812" y="3114101"/>
            <a:ext cx="2700976" cy="2354684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00559" indent="-294210">
              <a:buFont typeface="Wingdings"/>
              <a:buChar char=""/>
              <a:tabLst>
                <a:tab pos="292093" algn="l"/>
              </a:tabLst>
            </a:pPr>
            <a:r>
              <a:rPr lang="fr-FR" sz="2400" spc="5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867" b="1" spc="5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SANS FLUOR</a:t>
            </a:r>
            <a:endParaRPr lang="fr-FR" sz="2133" b="1" spc="5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349">
              <a:tabLst>
                <a:tab pos="292093" algn="l"/>
              </a:tabLst>
            </a:pPr>
            <a:r>
              <a:rPr lang="fr-FR" sz="1867" i="1" spc="5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endParaRPr lang="fr-FR" sz="2400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00559" indent="-294210">
              <a:buFont typeface="Wingdings"/>
              <a:buChar char=""/>
              <a:tabLst>
                <a:tab pos="292093" algn="l"/>
              </a:tabLst>
            </a:pPr>
            <a:r>
              <a:rPr lang="fr-FR" sz="2400" spc="5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867" b="1" spc="5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SANS TRICOSAN</a:t>
            </a:r>
            <a:endParaRPr lang="fr-FR" sz="2133" b="1" spc="5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349">
              <a:tabLst>
                <a:tab pos="292093" algn="l"/>
              </a:tabLst>
            </a:pPr>
            <a:r>
              <a:rPr lang="fr-FR" sz="1867" i="1" spc="-5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</a:t>
            </a:r>
            <a:endParaRPr sz="2400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00559" indent="-294210">
              <a:buFont typeface="Wingdings"/>
              <a:buChar char=""/>
              <a:tabLst>
                <a:tab pos="292093" algn="l"/>
              </a:tabLst>
            </a:pPr>
            <a:r>
              <a:rPr lang="fr-FR" sz="2400" spc="5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867" b="1" spc="1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SANS ALCOOL</a:t>
            </a:r>
            <a:endParaRPr lang="fr-FR" sz="2133" b="1" spc="1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349">
              <a:tabLst>
                <a:tab pos="292093" algn="l"/>
              </a:tabLst>
            </a:pPr>
            <a:r>
              <a:rPr lang="fr-FR" sz="1867" i="1" spc="5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</a:t>
            </a:r>
            <a:endParaRPr lang="fr-FR" sz="1867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00559" indent="-294210">
              <a:buFont typeface="Wingdings"/>
              <a:buChar char=""/>
              <a:tabLst>
                <a:tab pos="292093" algn="l"/>
              </a:tabLst>
            </a:pPr>
            <a:endParaRPr sz="240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object 21">
            <a:extLst>
              <a:ext uri="{FF2B5EF4-FFF2-40B4-BE49-F238E27FC236}">
                <a16:creationId xmlns:a16="http://schemas.microsoft.com/office/drawing/2014/main" id="{1CE61B08-48C1-12CA-DF77-0F2940FA3716}"/>
              </a:ext>
            </a:extLst>
          </p:cNvPr>
          <p:cNvSpPr txBox="1"/>
          <p:nvPr/>
        </p:nvSpPr>
        <p:spPr>
          <a:xfrm>
            <a:off x="2947173" y="3147264"/>
            <a:ext cx="2926228" cy="2374946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92403" indent="-180338">
              <a:spcBef>
                <a:spcPts val="25"/>
              </a:spcBef>
              <a:buFont typeface="Wingdings"/>
              <a:buChar char=""/>
              <a:tabLst>
                <a:tab pos="193038" algn="l"/>
              </a:tabLst>
            </a:pPr>
            <a:r>
              <a:rPr lang="fr-FR" sz="24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fr-FR" sz="1867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SANS STÉROÏDES</a:t>
            </a:r>
            <a:endParaRPr lang="fr-FR" sz="2133" b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065">
              <a:spcBef>
                <a:spcPts val="25"/>
              </a:spcBef>
              <a:tabLst>
                <a:tab pos="193038" algn="l"/>
              </a:tabLst>
            </a:pPr>
            <a:r>
              <a:rPr lang="fr-FR" sz="2133" i="1" spc="5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endParaRPr sz="2400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2403" indent="-180338">
              <a:spcBef>
                <a:spcPts val="25"/>
              </a:spcBef>
              <a:buFont typeface="Wingdings"/>
              <a:buChar char=""/>
              <a:tabLst>
                <a:tab pos="193038" algn="l"/>
              </a:tabLst>
            </a:pPr>
            <a:r>
              <a:rPr lang="fr-FR" sz="24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fr-FR" sz="1867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SANS MICROBES</a:t>
            </a:r>
            <a:endParaRPr lang="fr-FR" sz="2133" b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065">
              <a:spcBef>
                <a:spcPts val="25"/>
              </a:spcBef>
              <a:tabLst>
                <a:tab pos="193038" algn="l"/>
              </a:tabLst>
            </a:pPr>
            <a:r>
              <a:rPr lang="fr-FR" sz="1467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</a:t>
            </a:r>
            <a:endParaRPr sz="2400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2403" indent="-180338">
              <a:spcBef>
                <a:spcPts val="20"/>
              </a:spcBef>
              <a:buFont typeface="Wingdings"/>
              <a:buChar char=""/>
              <a:tabLst>
                <a:tab pos="193038" algn="l"/>
              </a:tabLst>
            </a:pPr>
            <a:r>
              <a:rPr lang="fr-CM" sz="2400" spc="5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fr-CM" sz="1600" b="1" spc="5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SANS MÉTAUX LOURDS</a:t>
            </a:r>
            <a:endParaRPr lang="fr-CM" sz="2133" b="1" spc="5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065">
              <a:spcBef>
                <a:spcPts val="20"/>
              </a:spcBef>
              <a:tabLst>
                <a:tab pos="193038" algn="l"/>
              </a:tabLst>
            </a:pPr>
            <a:r>
              <a:rPr lang="fr-FR" sz="2133" spc="5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fr-FR" sz="1867" i="1" spc="5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fr-FR" sz="1867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2403" indent="-180338">
              <a:spcBef>
                <a:spcPts val="20"/>
              </a:spcBef>
              <a:buFont typeface="Wingdings"/>
              <a:buChar char=""/>
              <a:tabLst>
                <a:tab pos="193038" algn="l"/>
              </a:tabLst>
            </a:pPr>
            <a:endParaRPr lang="fr-CM" sz="240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D290D8F4-69A3-4514-EB3D-A142A461011A}"/>
              </a:ext>
            </a:extLst>
          </p:cNvPr>
          <p:cNvSpPr txBox="1"/>
          <p:nvPr/>
        </p:nvSpPr>
        <p:spPr>
          <a:xfrm>
            <a:off x="67918" y="1644439"/>
            <a:ext cx="1886409" cy="9130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3733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2</a:t>
            </a:r>
            <a:r>
              <a:rPr lang="zh-CN" altLang="en-US" sz="2133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 </a:t>
            </a:r>
            <a:endParaRPr lang="en-US" altLang="zh-CN" sz="2133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  <a:p>
            <a:pPr algn="ctr"/>
            <a:r>
              <a:rPr lang="fr-FR" altLang="zh-CN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BREVETS ACCORDÉS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F177D242-FEDE-D758-B08E-21D976BFC5B0}"/>
              </a:ext>
            </a:extLst>
          </p:cNvPr>
          <p:cNvSpPr txBox="1"/>
          <p:nvPr/>
        </p:nvSpPr>
        <p:spPr>
          <a:xfrm>
            <a:off x="2975566" y="1644439"/>
            <a:ext cx="65938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0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3</a:t>
            </a:r>
            <a:endParaRPr lang="zh-CN" altLang="en-US" sz="2400" b="1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0B628F9C-EA47-ED8C-263D-83F8DE3129A3}"/>
              </a:ext>
            </a:extLst>
          </p:cNvPr>
          <p:cNvSpPr txBox="1"/>
          <p:nvPr/>
        </p:nvSpPr>
        <p:spPr>
          <a:xfrm>
            <a:off x="1948540" y="2195045"/>
            <a:ext cx="242454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altLang="zh-CN" sz="1600" b="1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RAPPORTS CLINIQUES APPROUVÉS</a:t>
            </a:r>
          </a:p>
          <a:p>
            <a:endParaRPr lang="zh-CN" altLang="en-US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D4D45998-5B26-0C4C-ABDE-D087F2CCBE3D}"/>
              </a:ext>
            </a:extLst>
          </p:cNvPr>
          <p:cNvSpPr txBox="1"/>
          <p:nvPr/>
        </p:nvSpPr>
        <p:spPr>
          <a:xfrm>
            <a:off x="4705598" y="1587992"/>
            <a:ext cx="55420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0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Calibri" panose="020F0502020204030204" pitchFamily="34" charset="0"/>
              </a:rPr>
              <a:t>4</a:t>
            </a:r>
            <a:endParaRPr lang="zh-CN" altLang="en-US" sz="2400" b="1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ea typeface="微软雅黑" panose="020B0503020204020204" pitchFamily="34" charset="-122"/>
              <a:cs typeface="Calibri" panose="020F0502020204030204" pitchFamily="34" charset="0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61379751-EEBA-5B70-EAC4-BE991C04E9DE}"/>
              </a:ext>
            </a:extLst>
          </p:cNvPr>
          <p:cNvSpPr txBox="1"/>
          <p:nvPr/>
        </p:nvSpPr>
        <p:spPr>
          <a:xfrm>
            <a:off x="3986992" y="2188577"/>
            <a:ext cx="18864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altLang="zh-CN" sz="1600" b="1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INSPECTION RÉUSSIE</a:t>
            </a:r>
          </a:p>
          <a:p>
            <a:pPr algn="ctr"/>
            <a:endParaRPr lang="zh-CN" altLang="en-US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B3932AB7-A1A8-96B9-9603-0A83D758C1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6921" y="-50524"/>
            <a:ext cx="12249625" cy="139609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5E0AC93-E21D-040E-CD80-19D19201124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C55D9906-F508-97DB-5E72-D71BE82CE5E8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9F6FD3F0-2CF3-394D-96CA-AF3D21F50F65}"/>
              </a:ext>
            </a:extLst>
          </p:cNvPr>
          <p:cNvSpPr txBox="1"/>
          <p:nvPr/>
        </p:nvSpPr>
        <p:spPr>
          <a:xfrm>
            <a:off x="345763" y="339414"/>
            <a:ext cx="6999779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29E6F6AB-12E9-8C46-8943-497E0DC952A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552" y="5276806"/>
            <a:ext cx="1061737" cy="950316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12E66A61-8BE1-6B43-AD1A-A56B160708E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763" y="5276805"/>
            <a:ext cx="1155964" cy="990771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067E8F81-27DD-2E4C-AD7B-02CB0182D72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9112" y="5295921"/>
            <a:ext cx="1161952" cy="950316"/>
          </a:xfrm>
          <a:prstGeom prst="rect">
            <a:avLst/>
          </a:prstGeom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8CE04C10-D96E-2845-B871-51256BF68F2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4941" y="5290966"/>
            <a:ext cx="1155964" cy="96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66185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>
            <a:extLst>
              <a:ext uri="{FF2B5EF4-FFF2-40B4-BE49-F238E27FC236}">
                <a16:creationId xmlns:a16="http://schemas.microsoft.com/office/drawing/2014/main" id="{EBE73667-BB21-13D0-4ED3-C9C688644AA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1E03849C-D507-964E-B4B6-F2EA755F1B9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75903" y="34998"/>
            <a:ext cx="922632" cy="915405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7E14093F-4902-DBCB-81BD-2359144DBDB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45581" y="34997"/>
            <a:ext cx="4713403" cy="4713403"/>
          </a:xfrm>
          <a:prstGeom prst="rect">
            <a:avLst/>
          </a:prstGeom>
        </p:spPr>
      </p:pic>
      <p:grpSp>
        <p:nvGrpSpPr>
          <p:cNvPr id="2" name="Groupe 1">
            <a:extLst>
              <a:ext uri="{FF2B5EF4-FFF2-40B4-BE49-F238E27FC236}">
                <a16:creationId xmlns:a16="http://schemas.microsoft.com/office/drawing/2014/main" id="{2FCA529F-B318-2A01-89B7-C763F2BCB177}"/>
              </a:ext>
            </a:extLst>
          </p:cNvPr>
          <p:cNvGrpSpPr/>
          <p:nvPr/>
        </p:nvGrpSpPr>
        <p:grpSpPr>
          <a:xfrm>
            <a:off x="697505" y="4187688"/>
            <a:ext cx="10836047" cy="1906664"/>
            <a:chOff x="1816554" y="4365934"/>
            <a:chExt cx="9353015" cy="1645716"/>
          </a:xfrm>
        </p:grpSpPr>
        <p:pic>
          <p:nvPicPr>
            <p:cNvPr id="4" name="Image 3">
              <a:extLst>
                <a:ext uri="{FF2B5EF4-FFF2-40B4-BE49-F238E27FC236}">
                  <a16:creationId xmlns:a16="http://schemas.microsoft.com/office/drawing/2014/main" id="{93CCF4FC-BA7E-AD83-DF4E-3C629397F47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777892" y="4365934"/>
              <a:ext cx="6391677" cy="1645716"/>
            </a:xfrm>
            <a:prstGeom prst="rect">
              <a:avLst/>
            </a:prstGeom>
          </p:spPr>
        </p:pic>
        <p:pic>
          <p:nvPicPr>
            <p:cNvPr id="5" name="Image 4">
              <a:extLst>
                <a:ext uri="{FF2B5EF4-FFF2-40B4-BE49-F238E27FC236}">
                  <a16:creationId xmlns:a16="http://schemas.microsoft.com/office/drawing/2014/main" id="{77B3AB44-7989-A3C7-5B60-4DABCA90454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816554" y="4365934"/>
              <a:ext cx="3039908" cy="1645716"/>
            </a:xfrm>
            <a:prstGeom prst="rect">
              <a:avLst/>
            </a:prstGeom>
          </p:spPr>
        </p:pic>
      </p:grpSp>
      <p:pic>
        <p:nvPicPr>
          <p:cNvPr id="6" name="Picture 1" descr="473D5E16-00ED-43FA-8A6B-43EEA9A33CA2.jpeg">
            <a:extLst>
              <a:ext uri="{FF2B5EF4-FFF2-40B4-BE49-F238E27FC236}">
                <a16:creationId xmlns:a16="http://schemas.microsoft.com/office/drawing/2014/main" id="{95D3A61B-E1DB-EB99-A7C7-B4AFCB1F3E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1" y="0"/>
            <a:ext cx="16255999" cy="9144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E55A2-77E6-361B-F8F7-4CCA34BFE4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2E3798D1-9A23-2EDF-0DEE-AEEFEC3EB6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626" y="583857"/>
            <a:ext cx="10777087" cy="6293155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DAB6062A-DDC3-6961-C067-C3EC303945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6" y="-50857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6C2C59F2-B773-C0DE-1828-E1C3F3E058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148BBCE0-653A-6BF8-40BD-645AB1A8B91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E53E2694-1769-784A-03AA-1257184B0D03}"/>
              </a:ext>
            </a:extLst>
          </p:cNvPr>
          <p:cNvSpPr txBox="1"/>
          <p:nvPr/>
        </p:nvSpPr>
        <p:spPr>
          <a:xfrm>
            <a:off x="344449" y="339414"/>
            <a:ext cx="8997472" cy="5027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POLLUTIONS ET MAL-ÊTRE AU 21EME SIÈCLE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FD95E8CF-E0E6-872F-E05A-37AAE174444E}"/>
              </a:ext>
            </a:extLst>
          </p:cNvPr>
          <p:cNvSpPr txBox="1"/>
          <p:nvPr/>
        </p:nvSpPr>
        <p:spPr>
          <a:xfrm>
            <a:off x="455287" y="778474"/>
            <a:ext cx="61790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>
                <a:solidFill>
                  <a:schemeClr val="bg1"/>
                </a:solidFill>
              </a:rPr>
              <a:t>Les réalités les plus appréhendées</a:t>
            </a:r>
          </a:p>
        </p:txBody>
      </p:sp>
    </p:spTree>
    <p:extLst>
      <p:ext uri="{BB962C8B-B14F-4D97-AF65-F5344CB8AC3E}">
        <p14:creationId xmlns:p14="http://schemas.microsoft.com/office/powerpoint/2010/main" val="141071918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85EA8-297C-681E-08B6-57930EF6E4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E2EBC3A6-432A-1A7F-F25F-EA86EBBEB9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1" y="0"/>
            <a:ext cx="12186520" cy="6858000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D88D4166-3027-B35D-71B7-A299704B1C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2F47159C-5F8E-F668-F61C-5253C8EB4B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2" name="ZoneTexte 16">
            <a:extLst>
              <a:ext uri="{FF2B5EF4-FFF2-40B4-BE49-F238E27FC236}">
                <a16:creationId xmlns:a16="http://schemas.microsoft.com/office/drawing/2014/main" id="{2BE8AF78-4F09-CCD7-0C82-6381C90C5E58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43EDC25C-9182-5D2B-9545-D0157623B552}"/>
              </a:ext>
            </a:extLst>
          </p:cNvPr>
          <p:cNvSpPr txBox="1"/>
          <p:nvPr/>
        </p:nvSpPr>
        <p:spPr>
          <a:xfrm>
            <a:off x="-60367" y="-1627367"/>
            <a:ext cx="12192000" cy="1336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5000"/>
              </a:lnSpc>
            </a:pPr>
            <a:r>
              <a:rPr lang="fr-FR" altLang="zh-CN" sz="36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La Pollution invisible infiltre silencieusement nos vies: Les 4 types de pollutions  </a:t>
            </a:r>
            <a:endParaRPr lang="zh-CN" altLang="en-US" sz="36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B80F1BC0-0DCB-5473-9F89-F22921D420DA}"/>
              </a:ext>
            </a:extLst>
          </p:cNvPr>
          <p:cNvSpPr txBox="1"/>
          <p:nvPr/>
        </p:nvSpPr>
        <p:spPr>
          <a:xfrm>
            <a:off x="290743" y="2050579"/>
            <a:ext cx="2989991" cy="1200329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altLang="zh-CN" sz="2400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Les </a:t>
            </a:r>
            <a:r>
              <a:rPr lang="en-US" altLang="zh-CN" sz="2400" b="1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Ondes</a:t>
            </a:r>
            <a:r>
              <a:rPr lang="en-US" altLang="zh-CN" sz="2400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 </a:t>
            </a:r>
            <a:r>
              <a:rPr lang="en-US" altLang="zh-CN" sz="2400" b="1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Electromagné</a:t>
            </a:r>
            <a:r>
              <a:rPr lang="en-US" altLang="zh-CN" sz="2400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-</a:t>
            </a:r>
          </a:p>
          <a:p>
            <a:pPr lvl="0" algn="ctr">
              <a:defRPr/>
            </a:pPr>
            <a:r>
              <a:rPr lang="en-US" altLang="zh-CN" sz="2400" b="1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tiques</a:t>
            </a:r>
            <a:r>
              <a:rPr lang="en-US" altLang="zh-CN" sz="2400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 </a:t>
            </a:r>
            <a:endParaRPr lang="zh-CN" altLang="en-US" sz="2400" b="1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CCE64896-459A-0B6B-6616-9712CDC261D9}"/>
              </a:ext>
            </a:extLst>
          </p:cNvPr>
          <p:cNvSpPr txBox="1"/>
          <p:nvPr/>
        </p:nvSpPr>
        <p:spPr>
          <a:xfrm>
            <a:off x="8083343" y="2419912"/>
            <a:ext cx="2802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b="1" dirty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Pollution sonore 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26629FBB-9F37-5CFA-3BD4-30FA4224DB74}"/>
              </a:ext>
            </a:extLst>
          </p:cNvPr>
          <p:cNvSpPr txBox="1"/>
          <p:nvPr/>
        </p:nvSpPr>
        <p:spPr>
          <a:xfrm>
            <a:off x="8413927" y="4945818"/>
            <a:ext cx="3390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b="1" dirty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Pollution lumineuse 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17FA199C-A8E0-9643-99AD-26193482C0FD}"/>
              </a:ext>
            </a:extLst>
          </p:cNvPr>
          <p:cNvSpPr txBox="1"/>
          <p:nvPr/>
        </p:nvSpPr>
        <p:spPr>
          <a:xfrm>
            <a:off x="768197" y="4576486"/>
            <a:ext cx="2789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400" b="1" dirty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Ondes</a:t>
            </a:r>
          </a:p>
          <a:p>
            <a:pPr algn="ctr"/>
            <a:r>
              <a:rPr lang="fr-FR" sz="2400" b="1" dirty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cosmiques et solaire</a:t>
            </a:r>
          </a:p>
        </p:txBody>
      </p:sp>
      <p:sp>
        <p:nvSpPr>
          <p:cNvPr id="16" name="TextBox 1">
            <a:extLst>
              <a:ext uri="{FF2B5EF4-FFF2-40B4-BE49-F238E27FC236}">
                <a16:creationId xmlns:a16="http://schemas.microsoft.com/office/drawing/2014/main" id="{7EF8C6BA-6F1A-FB84-0D85-84B6C6DBC0B4}"/>
              </a:ext>
            </a:extLst>
          </p:cNvPr>
          <p:cNvSpPr txBox="1"/>
          <p:nvPr/>
        </p:nvSpPr>
        <p:spPr>
          <a:xfrm>
            <a:off x="290743" y="258303"/>
            <a:ext cx="8997472" cy="5027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667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POLLUTIONS ET MAL-ÊTRE AU 21EME SIÈCLE</a:t>
            </a:r>
            <a:endParaRPr lang="en-US" sz="2667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EAA5971F-B5B0-AB4A-4A38-05B78B78E195}"/>
              </a:ext>
            </a:extLst>
          </p:cNvPr>
          <p:cNvSpPr txBox="1"/>
          <p:nvPr/>
        </p:nvSpPr>
        <p:spPr>
          <a:xfrm>
            <a:off x="290741" y="655310"/>
            <a:ext cx="61790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>
                <a:solidFill>
                  <a:schemeClr val="bg1"/>
                </a:solidFill>
              </a:rPr>
              <a:t>Les réalités ignorées</a:t>
            </a:r>
          </a:p>
        </p:txBody>
      </p:sp>
    </p:spTree>
    <p:extLst>
      <p:ext uri="{BB962C8B-B14F-4D97-AF65-F5344CB8AC3E}">
        <p14:creationId xmlns:p14="http://schemas.microsoft.com/office/powerpoint/2010/main" val="88797670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A92C3E1-A6B1-3A7B-3E15-20CB82781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EB8A5C57-ADC5-4E4B-D7C2-F4816C85A0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010400"/>
          </a:xfr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F4C1CE13-7B46-27A8-7266-0A420872E7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6200"/>
            <a:ext cx="12192000" cy="701040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0E7F81E9-59B2-3B98-E674-7E1EC24658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80004"/>
            <a:ext cx="12249625" cy="1396096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24D80556-7ED9-D565-DABE-BD7EE5B37E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CAF5925B-0450-22F1-AF03-88F30430E1C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9F719174-E6E2-18CE-BAE7-921902297412}"/>
              </a:ext>
            </a:extLst>
          </p:cNvPr>
          <p:cNvSpPr txBox="1"/>
          <p:nvPr/>
        </p:nvSpPr>
        <p:spPr>
          <a:xfrm>
            <a:off x="360282" y="110185"/>
            <a:ext cx="7176591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POLLUTION LUMINEUSE ET SES CONSÉQUENCES</a:t>
            </a: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88190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05CC63-59F4-6CF3-4E00-9B3F2FC036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FC42187-6235-7CCE-F18A-C092FD30DA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1" y="866853"/>
            <a:ext cx="12189259" cy="5992688"/>
          </a:xfrm>
          <a:prstGeom prst="rect">
            <a:avLst/>
          </a:prstGeom>
        </p:spPr>
      </p:pic>
      <p:sp>
        <p:nvSpPr>
          <p:cNvPr id="18" name="TextBox 1">
            <a:extLst>
              <a:ext uri="{FF2B5EF4-FFF2-40B4-BE49-F238E27FC236}">
                <a16:creationId xmlns:a16="http://schemas.microsoft.com/office/drawing/2014/main" id="{95182160-4B11-52E4-6100-F15C60D68D1A}"/>
              </a:ext>
            </a:extLst>
          </p:cNvPr>
          <p:cNvSpPr txBox="1"/>
          <p:nvPr/>
        </p:nvSpPr>
        <p:spPr>
          <a:xfrm>
            <a:off x="205276" y="5300143"/>
            <a:ext cx="3747587" cy="420564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 algn="ctr">
              <a:defRPr sz="7200" b="1">
                <a:solidFill>
                  <a:srgbClr val="FFFFFF"/>
                </a:solidFill>
              </a:defRPr>
            </a:pPr>
            <a:r>
              <a:rPr lang="en-US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Plus de 3 milliards </a:t>
            </a:r>
            <a:endParaRPr sz="2133" b="1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Anton" pitchFamily="2" charset="77"/>
              <a:ea typeface="HarmonyOS Sans SC Bold" panose="00020600040101010101" pitchFamily="18" charset="-122"/>
            </a:endParaRPr>
          </a:p>
        </p:txBody>
      </p:sp>
      <p:sp>
        <p:nvSpPr>
          <p:cNvPr id="19" name="TextBox 2">
            <a:extLst>
              <a:ext uri="{FF2B5EF4-FFF2-40B4-BE49-F238E27FC236}">
                <a16:creationId xmlns:a16="http://schemas.microsoft.com/office/drawing/2014/main" id="{02AB7E31-65CD-7684-BA2E-DAD2D28377C8}"/>
              </a:ext>
            </a:extLst>
          </p:cNvPr>
          <p:cNvSpPr txBox="1"/>
          <p:nvPr/>
        </p:nvSpPr>
        <p:spPr>
          <a:xfrm>
            <a:off x="317368" y="5679857"/>
            <a:ext cx="3747587" cy="748795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 algn="ctr">
              <a:defRPr sz="3200">
                <a:solidFill>
                  <a:srgbClr val="B4B4B4"/>
                </a:solidFill>
              </a:defRPr>
            </a:pPr>
            <a:r>
              <a:rPr lang="fr-FR" sz="2133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De personnes en zone urbaine  connectées</a:t>
            </a:r>
            <a:endParaRPr lang="fr-FR" sz="2133" baseline="30000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</p:txBody>
      </p:sp>
      <p:sp>
        <p:nvSpPr>
          <p:cNvPr id="21" name="TextBox 3">
            <a:extLst>
              <a:ext uri="{FF2B5EF4-FFF2-40B4-BE49-F238E27FC236}">
                <a16:creationId xmlns:a16="http://schemas.microsoft.com/office/drawing/2014/main" id="{B50B4415-8171-21AC-413D-52FC114A4892}"/>
              </a:ext>
            </a:extLst>
          </p:cNvPr>
          <p:cNvSpPr txBox="1"/>
          <p:nvPr/>
        </p:nvSpPr>
        <p:spPr>
          <a:xfrm>
            <a:off x="9422067" y="5107037"/>
            <a:ext cx="2069716" cy="502573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algn="ctr" defTabSz="1219170">
              <a:defRPr/>
            </a:pPr>
            <a:endParaRPr sz="533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  <a:p>
            <a:pPr lvl="0" algn="ctr">
              <a:defRPr sz="7200" b="1">
                <a:solidFill>
                  <a:srgbClr val="FFFFFF"/>
                </a:solidFill>
              </a:defRPr>
            </a:pPr>
            <a:r>
              <a:rPr lang="en-US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20 Milliard +</a:t>
            </a:r>
            <a:endParaRPr sz="2133" b="1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Anton" pitchFamily="2" charset="77"/>
              <a:ea typeface="HarmonyOS Sans SC Bold" panose="00020600040101010101" pitchFamily="18" charset="-122"/>
            </a:endParaRPr>
          </a:p>
        </p:txBody>
      </p:sp>
      <p:sp>
        <p:nvSpPr>
          <p:cNvPr id="22" name="TextBox 4">
            <a:extLst>
              <a:ext uri="{FF2B5EF4-FFF2-40B4-BE49-F238E27FC236}">
                <a16:creationId xmlns:a16="http://schemas.microsoft.com/office/drawing/2014/main" id="{A7792642-538C-C976-7F01-4B050D448CBF}"/>
              </a:ext>
            </a:extLst>
          </p:cNvPr>
          <p:cNvSpPr txBox="1"/>
          <p:nvPr/>
        </p:nvSpPr>
        <p:spPr>
          <a:xfrm>
            <a:off x="8949068" y="5474886"/>
            <a:ext cx="3037656" cy="790088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 algn="ctr">
              <a:defRPr sz="3200">
                <a:solidFill>
                  <a:srgbClr val="B4B4B4"/>
                </a:solidFill>
              </a:defRPr>
            </a:pPr>
            <a:r>
              <a:rPr lang="fr-FR" sz="2267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Appareils connectés dans le monde entier</a:t>
            </a:r>
            <a:endParaRPr lang="fr-FR" sz="2267" baseline="30000" dirty="0">
              <a:solidFill>
                <a:prstClr val="white"/>
              </a:solidFill>
              <a:effectLst>
                <a:outerShdw blurRad="63500" dist="38100" dir="2700000" algn="tl" rotWithShape="0">
                  <a:prstClr val="black">
                    <a:alpha val="62000"/>
                  </a:prstClr>
                </a:outerShdw>
              </a:effectLst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</p:txBody>
      </p:sp>
      <p:sp>
        <p:nvSpPr>
          <p:cNvPr id="24" name="TextBox 5">
            <a:extLst>
              <a:ext uri="{FF2B5EF4-FFF2-40B4-BE49-F238E27FC236}">
                <a16:creationId xmlns:a16="http://schemas.microsoft.com/office/drawing/2014/main" id="{A4614AAD-CB31-4138-B2E6-116BFD7316C7}"/>
              </a:ext>
            </a:extLst>
          </p:cNvPr>
          <p:cNvSpPr txBox="1"/>
          <p:nvPr/>
        </p:nvSpPr>
        <p:spPr>
          <a:xfrm>
            <a:off x="3840772" y="5373776"/>
            <a:ext cx="5409969" cy="748795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 algn="ctr">
              <a:defRPr sz="7200" b="1">
                <a:solidFill>
                  <a:srgbClr val="FFFFFF"/>
                </a:solidFill>
              </a:defRPr>
            </a:pPr>
            <a:r>
              <a:rPr lang="fr-FR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Plus de 17 appareils </a:t>
            </a:r>
            <a:r>
              <a:rPr lang="fr-FR" sz="2133" b="1" dirty="0" err="1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inter-connectés</a:t>
            </a:r>
            <a:r>
              <a:rPr lang="fr-FR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 </a:t>
            </a:r>
          </a:p>
          <a:p>
            <a:pPr lvl="0" algn="ctr">
              <a:defRPr sz="7200" b="1">
                <a:solidFill>
                  <a:srgbClr val="FFFFFF"/>
                </a:solidFill>
              </a:defRPr>
            </a:pPr>
            <a:r>
              <a:rPr lang="fr-FR" sz="2133" b="1" dirty="0">
                <a:solidFill>
                  <a:prstClr val="white"/>
                </a:solidFill>
                <a:effectLst>
                  <a:outerShdw blurRad="63500" dist="38100" dir="2700000" algn="tl" rotWithShape="0">
                    <a:prstClr val="black">
                      <a:alpha val="62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par personne </a:t>
            </a:r>
          </a:p>
        </p:txBody>
      </p:sp>
      <p:pic>
        <p:nvPicPr>
          <p:cNvPr id="26" name="Image 25">
            <a:extLst>
              <a:ext uri="{FF2B5EF4-FFF2-40B4-BE49-F238E27FC236}">
                <a16:creationId xmlns:a16="http://schemas.microsoft.com/office/drawing/2014/main" id="{03C8981B-DCBF-A3E1-FEC9-380B9948A0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27" name="Image 26">
            <a:extLst>
              <a:ext uri="{FF2B5EF4-FFF2-40B4-BE49-F238E27FC236}">
                <a16:creationId xmlns:a16="http://schemas.microsoft.com/office/drawing/2014/main" id="{D34E0733-9FBD-5A79-55A2-D79888C9C4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28" name="ZoneTexte 16">
            <a:extLst>
              <a:ext uri="{FF2B5EF4-FFF2-40B4-BE49-F238E27FC236}">
                <a16:creationId xmlns:a16="http://schemas.microsoft.com/office/drawing/2014/main" id="{85471DC8-1BF3-059B-DCBD-22F91E86E23A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2" name="文本框 7">
            <a:extLst>
              <a:ext uri="{FF2B5EF4-FFF2-40B4-BE49-F238E27FC236}">
                <a16:creationId xmlns:a16="http://schemas.microsoft.com/office/drawing/2014/main" id="{7D22989E-F94D-2AB0-359C-7BD948EC6536}"/>
              </a:ext>
            </a:extLst>
          </p:cNvPr>
          <p:cNvSpPr txBox="1"/>
          <p:nvPr/>
        </p:nvSpPr>
        <p:spPr>
          <a:xfrm>
            <a:off x="205276" y="110185"/>
            <a:ext cx="9611096" cy="1077218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altLang="zh-CN" sz="3200" b="1" dirty="0">
                <a:solidFill>
                  <a:schemeClr val="bg1"/>
                </a:solidFill>
                <a:effectLst>
                  <a:outerShdw blurRad="76200" dist="38100" dir="2700000" algn="tl" rotWithShape="0">
                    <a:srgbClr val="1E1F24">
                      <a:alpha val="96000"/>
                    </a:srgbClr>
                  </a:outerShdw>
                </a:effectLst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LA POLLUTION AUX ONDES </a:t>
            </a:r>
            <a:r>
              <a:rPr lang="en-US" altLang="zh-CN" sz="3200" b="1" dirty="0" err="1">
                <a:solidFill>
                  <a:schemeClr val="bg1"/>
                </a:solidFill>
                <a:effectLst>
                  <a:outerShdw blurRad="76200" dist="38100" dir="2700000" algn="tl" rotWithShape="0">
                    <a:srgbClr val="1E1F24">
                      <a:alpha val="96000"/>
                    </a:srgbClr>
                  </a:outerShdw>
                </a:effectLst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É</a:t>
            </a:r>
            <a:r>
              <a:rPr lang="en-US" altLang="zh-CN" sz="3200" b="1" dirty="0">
                <a:solidFill>
                  <a:schemeClr val="bg1"/>
                </a:solidFill>
                <a:effectLst>
                  <a:outerShdw blurRad="76200" dist="38100" dir="2700000" algn="tl" rotWithShape="0">
                    <a:srgbClr val="1E1F24">
                      <a:alpha val="96000"/>
                    </a:srgbClr>
                  </a:outerShdw>
                </a:effectLst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LECTROMAGNETIQUES</a:t>
            </a:r>
            <a:endParaRPr lang="zh-CN" altLang="en-US" sz="3200" b="1" dirty="0">
              <a:solidFill>
                <a:schemeClr val="bg1"/>
              </a:solidFill>
              <a:effectLst>
                <a:outerShdw blurRad="76200" dist="38100" dir="2700000" algn="tl" rotWithShape="0">
                  <a:srgbClr val="1E1F24">
                    <a:alpha val="96000"/>
                  </a:srgbClr>
                </a:outerShdw>
              </a:effectLst>
              <a:latin typeface="Arial Black" panose="020B0604020202020204" pitchFamily="34" charset="0"/>
              <a:ea typeface="HarmonyOS Sans SC Bold" panose="00020600040101010101" pitchFamily="18" charset="-122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338219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B34C61-3B70-CFC4-A4BB-0810C0A16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Image 54">
            <a:extLst>
              <a:ext uri="{FF2B5EF4-FFF2-40B4-BE49-F238E27FC236}">
                <a16:creationId xmlns:a16="http://schemas.microsoft.com/office/drawing/2014/main" id="{9FC3C05B-09C0-1D19-D502-C7EC5B7652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89" y="110835"/>
            <a:ext cx="12167420" cy="6858000"/>
          </a:xfrm>
          <a:prstGeom prst="rect">
            <a:avLst/>
          </a:prstGeom>
        </p:spPr>
      </p:pic>
      <p:pic>
        <p:nvPicPr>
          <p:cNvPr id="108" name="Image 107">
            <a:extLst>
              <a:ext uri="{FF2B5EF4-FFF2-40B4-BE49-F238E27FC236}">
                <a16:creationId xmlns:a16="http://schemas.microsoft.com/office/drawing/2014/main" id="{A0A18FBD-2EF0-BD77-7C77-DEC348CBBF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09" name="Image 108">
            <a:extLst>
              <a:ext uri="{FF2B5EF4-FFF2-40B4-BE49-F238E27FC236}">
                <a16:creationId xmlns:a16="http://schemas.microsoft.com/office/drawing/2014/main" id="{E80C248A-DC00-1465-4F74-42BE96CEE0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10" name="ZoneTexte 16">
            <a:extLst>
              <a:ext uri="{FF2B5EF4-FFF2-40B4-BE49-F238E27FC236}">
                <a16:creationId xmlns:a16="http://schemas.microsoft.com/office/drawing/2014/main" id="{28A4686E-FCD9-3A23-97E8-2797E261E9D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79" name="TextBox 8">
            <a:extLst>
              <a:ext uri="{FF2B5EF4-FFF2-40B4-BE49-F238E27FC236}">
                <a16:creationId xmlns:a16="http://schemas.microsoft.com/office/drawing/2014/main" id="{D1C74577-536B-C582-3DC6-A41745F4CDD1}"/>
              </a:ext>
            </a:extLst>
          </p:cNvPr>
          <p:cNvSpPr txBox="1"/>
          <p:nvPr/>
        </p:nvSpPr>
        <p:spPr>
          <a:xfrm>
            <a:off x="306135" y="46563"/>
            <a:ext cx="851153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gradFill flip="none" rotWithShape="1">
                  <a:gsLst>
                    <a:gs pos="73000">
                      <a:srgbClr val="BB91DD"/>
                    </a:gs>
                    <a:gs pos="10000">
                      <a:srgbClr val="7C5394"/>
                    </a:gs>
                    <a:gs pos="95000">
                      <a:srgbClr val="604B91"/>
                    </a:gs>
                  </a:gsLst>
                  <a:lin ang="6600000" scaled="0"/>
                  <a:tileRect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>
              <a:defRPr/>
            </a:pPr>
            <a:r>
              <a:rPr lang="en-US" altLang="zh-CN" dirty="0">
                <a:solidFill>
                  <a:schemeClr val="bg1"/>
                </a:solidFill>
                <a:effectLst>
                  <a:outerShdw blurRad="127000" dist="38100" dir="3600000" algn="tl" rotWithShape="0">
                    <a:srgbClr val="221334">
                      <a:alpha val="82000"/>
                    </a:srgbClr>
                  </a:outerShdw>
                </a:effectLst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LES ENFANTS SONT PLUS VULNÉRABLES AUX O.E.M</a:t>
            </a:r>
          </a:p>
        </p:txBody>
      </p:sp>
      <p:sp>
        <p:nvSpPr>
          <p:cNvPr id="80" name="TextBox 12">
            <a:extLst>
              <a:ext uri="{FF2B5EF4-FFF2-40B4-BE49-F238E27FC236}">
                <a16:creationId xmlns:a16="http://schemas.microsoft.com/office/drawing/2014/main" id="{5DFA8F36-DBCF-1EC0-6694-FD5E5A35E73A}"/>
              </a:ext>
            </a:extLst>
          </p:cNvPr>
          <p:cNvSpPr txBox="1"/>
          <p:nvPr/>
        </p:nvSpPr>
        <p:spPr>
          <a:xfrm rot="3177016" flipH="1">
            <a:off x="8090129" y="2640120"/>
            <a:ext cx="1092931" cy="379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1867" err="1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Adulte</a:t>
            </a:r>
            <a:endParaRPr lang="en-US" sz="1867">
              <a:solidFill>
                <a:schemeClr val="tx1">
                  <a:lumMod val="85000"/>
                  <a:lumOff val="15000"/>
                </a:schemeClr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sp>
        <p:nvSpPr>
          <p:cNvPr id="81" name="矩形 11">
            <a:extLst>
              <a:ext uri="{FF2B5EF4-FFF2-40B4-BE49-F238E27FC236}">
                <a16:creationId xmlns:a16="http://schemas.microsoft.com/office/drawing/2014/main" id="{574A36CA-9D63-C4AD-3A7A-2ECAA03561A2}"/>
              </a:ext>
            </a:extLst>
          </p:cNvPr>
          <p:cNvSpPr/>
          <p:nvPr/>
        </p:nvSpPr>
        <p:spPr>
          <a:xfrm rot="3289792">
            <a:off x="8376675" y="2786727"/>
            <a:ext cx="2285796" cy="379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altLang="zh-CN" sz="1867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10 </a:t>
            </a:r>
            <a:r>
              <a:rPr lang="en-US" altLang="zh-CN" sz="1867" err="1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ans</a:t>
            </a:r>
            <a:endParaRPr lang="en-US" altLang="zh-CN" sz="1867">
              <a:solidFill>
                <a:schemeClr val="tx1">
                  <a:lumMod val="85000"/>
                  <a:lumOff val="15000"/>
                </a:schemeClr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sp>
        <p:nvSpPr>
          <p:cNvPr id="82" name="矩形 14">
            <a:extLst>
              <a:ext uri="{FF2B5EF4-FFF2-40B4-BE49-F238E27FC236}">
                <a16:creationId xmlns:a16="http://schemas.microsoft.com/office/drawing/2014/main" id="{AE1E9844-0D65-9BEC-1761-668DCD7583BD}"/>
              </a:ext>
            </a:extLst>
          </p:cNvPr>
          <p:cNvSpPr/>
          <p:nvPr/>
        </p:nvSpPr>
        <p:spPr>
          <a:xfrm rot="3387077">
            <a:off x="9149363" y="2610483"/>
            <a:ext cx="2125628" cy="379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altLang="zh-CN" sz="1867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5 </a:t>
            </a:r>
            <a:r>
              <a:rPr lang="en-US" altLang="zh-CN" sz="1867" err="1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ans</a:t>
            </a:r>
            <a:r>
              <a:rPr lang="en-US" altLang="zh-CN" sz="1867">
                <a:solidFill>
                  <a:schemeClr val="tx1">
                    <a:lumMod val="85000"/>
                    <a:lumOff val="15000"/>
                  </a:schemeClr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</a:t>
            </a:r>
          </a:p>
        </p:txBody>
      </p:sp>
      <p:cxnSp>
        <p:nvCxnSpPr>
          <p:cNvPr id="83" name="直接箭头连接符 24">
            <a:extLst>
              <a:ext uri="{FF2B5EF4-FFF2-40B4-BE49-F238E27FC236}">
                <a16:creationId xmlns:a16="http://schemas.microsoft.com/office/drawing/2014/main" id="{FA6D29E5-A43E-9138-C482-F16212B0D1CC}"/>
              </a:ext>
            </a:extLst>
          </p:cNvPr>
          <p:cNvCxnSpPr>
            <a:cxnSpLocks/>
          </p:cNvCxnSpPr>
          <p:nvPr/>
        </p:nvCxnSpPr>
        <p:spPr>
          <a:xfrm flipH="1">
            <a:off x="7876750" y="3625693"/>
            <a:ext cx="1838633" cy="0"/>
          </a:xfrm>
          <a:prstGeom prst="straightConnector1">
            <a:avLst/>
          </a:prstGeom>
          <a:ln w="1270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圓角矩形 34">
            <a:extLst>
              <a:ext uri="{FF2B5EF4-FFF2-40B4-BE49-F238E27FC236}">
                <a16:creationId xmlns:a16="http://schemas.microsoft.com/office/drawing/2014/main" id="{655E73D1-2431-8E23-3053-973EC81EFA91}"/>
              </a:ext>
            </a:extLst>
          </p:cNvPr>
          <p:cNvSpPr/>
          <p:nvPr/>
        </p:nvSpPr>
        <p:spPr>
          <a:xfrm flipH="1">
            <a:off x="8067274" y="3056291"/>
            <a:ext cx="2448871" cy="629295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1219170">
              <a:defRPr/>
            </a:pPr>
            <a:r>
              <a:rPr lang="en-US" altLang="zh-CN" sz="16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</a:rPr>
              <a:t>2.93W/kg</a:t>
            </a:r>
          </a:p>
        </p:txBody>
      </p:sp>
      <p:cxnSp>
        <p:nvCxnSpPr>
          <p:cNvPr id="85" name="直接箭头连接符 22">
            <a:extLst>
              <a:ext uri="{FF2B5EF4-FFF2-40B4-BE49-F238E27FC236}">
                <a16:creationId xmlns:a16="http://schemas.microsoft.com/office/drawing/2014/main" id="{785B47DA-C5CD-8D36-7535-D99B779E4EB6}"/>
              </a:ext>
            </a:extLst>
          </p:cNvPr>
          <p:cNvCxnSpPr>
            <a:cxnSpLocks/>
          </p:cNvCxnSpPr>
          <p:nvPr/>
        </p:nvCxnSpPr>
        <p:spPr>
          <a:xfrm flipH="1">
            <a:off x="7911293" y="4129628"/>
            <a:ext cx="2529227" cy="0"/>
          </a:xfrm>
          <a:prstGeom prst="straightConnector1">
            <a:avLst/>
          </a:prstGeom>
          <a:ln w="1270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圓角矩形 35">
            <a:extLst>
              <a:ext uri="{FF2B5EF4-FFF2-40B4-BE49-F238E27FC236}">
                <a16:creationId xmlns:a16="http://schemas.microsoft.com/office/drawing/2014/main" id="{AFA3ED3B-B1C7-B448-07AD-12E6C22554F5}"/>
              </a:ext>
            </a:extLst>
          </p:cNvPr>
          <p:cNvSpPr/>
          <p:nvPr/>
        </p:nvSpPr>
        <p:spPr>
          <a:xfrm flipH="1">
            <a:off x="8817671" y="3611970"/>
            <a:ext cx="2560180" cy="634133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1219170">
              <a:defRPr/>
            </a:pPr>
            <a:r>
              <a:rPr lang="en-US" altLang="zh-CN" sz="16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</a:rPr>
              <a:t>3.21W/kg</a:t>
            </a:r>
          </a:p>
        </p:txBody>
      </p:sp>
      <p:sp>
        <p:nvSpPr>
          <p:cNvPr id="87" name="圓角矩形 2">
            <a:extLst>
              <a:ext uri="{FF2B5EF4-FFF2-40B4-BE49-F238E27FC236}">
                <a16:creationId xmlns:a16="http://schemas.microsoft.com/office/drawing/2014/main" id="{A7B6C8A7-3A46-12CD-EB90-4AF37A863FCD}"/>
              </a:ext>
            </a:extLst>
          </p:cNvPr>
          <p:cNvSpPr/>
          <p:nvPr/>
        </p:nvSpPr>
        <p:spPr>
          <a:xfrm flipH="1">
            <a:off x="9315766" y="4135423"/>
            <a:ext cx="2490007" cy="705536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1219170">
              <a:defRPr/>
            </a:pPr>
            <a:r>
              <a:rPr lang="en-US" altLang="zh-CN" sz="16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</a:rPr>
              <a:t>4.49W/kg</a:t>
            </a:r>
          </a:p>
        </p:txBody>
      </p:sp>
      <p:cxnSp>
        <p:nvCxnSpPr>
          <p:cNvPr id="88" name="直接箭头连接符 21">
            <a:extLst>
              <a:ext uri="{FF2B5EF4-FFF2-40B4-BE49-F238E27FC236}">
                <a16:creationId xmlns:a16="http://schemas.microsoft.com/office/drawing/2014/main" id="{804175B6-63C0-4BB1-3AAD-5333F9342C62}"/>
              </a:ext>
            </a:extLst>
          </p:cNvPr>
          <p:cNvCxnSpPr>
            <a:cxnSpLocks/>
          </p:cNvCxnSpPr>
          <p:nvPr/>
        </p:nvCxnSpPr>
        <p:spPr>
          <a:xfrm flipH="1">
            <a:off x="7991650" y="4752985"/>
            <a:ext cx="2978892" cy="0"/>
          </a:xfrm>
          <a:prstGeom prst="straightConnector1">
            <a:avLst/>
          </a:prstGeom>
          <a:ln w="1270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文本框 3">
            <a:extLst>
              <a:ext uri="{FF2B5EF4-FFF2-40B4-BE49-F238E27FC236}">
                <a16:creationId xmlns:a16="http://schemas.microsoft.com/office/drawing/2014/main" id="{5592378E-5EEE-8DB8-A675-AF0F33FD1DCA}"/>
              </a:ext>
            </a:extLst>
          </p:cNvPr>
          <p:cNvSpPr txBox="1"/>
          <p:nvPr/>
        </p:nvSpPr>
        <p:spPr>
          <a:xfrm>
            <a:off x="2593504" y="3954711"/>
            <a:ext cx="1902016" cy="5027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0">
                <a:gradFill>
                  <a:gsLst>
                    <a:gs pos="100000">
                      <a:srgbClr val="BB91DD"/>
                    </a:gs>
                    <a:gs pos="1000">
                      <a:srgbClr val="E3D1F1"/>
                    </a:gs>
                  </a:gsLst>
                  <a:lin ang="6600000" scaled="0"/>
                </a:gradFill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pPr lvl="0" algn="r">
              <a:defRPr/>
            </a:pPr>
            <a:r>
              <a:rPr lang="en-US" altLang="zh-CN" sz="2667" b="1">
                <a:solidFill>
                  <a:schemeClr val="bg1"/>
                </a:solidFill>
                <a:effectLst>
                  <a:outerShdw blurRad="38100" dist="63500" dir="3600000" algn="tl" rotWithShape="0">
                    <a:prstClr val="black">
                      <a:alpha val="40000"/>
                    </a:prstClr>
                  </a:outerShdw>
                </a:effectLst>
                <a:latin typeface="Anton" pitchFamily="2" charset="77"/>
                <a:cs typeface="Poppins" pitchFamily="2" charset="77"/>
              </a:rPr>
              <a:t>2 </a:t>
            </a:r>
            <a:r>
              <a:rPr lang="en-US" altLang="zh-CN" sz="2667" b="1" err="1">
                <a:solidFill>
                  <a:schemeClr val="bg1"/>
                </a:solidFill>
                <a:effectLst>
                  <a:outerShdw blurRad="38100" dist="63500" dir="3600000" algn="tl" rotWithShape="0">
                    <a:prstClr val="black">
                      <a:alpha val="40000"/>
                    </a:prstClr>
                  </a:outerShdw>
                </a:effectLst>
                <a:latin typeface="Anton" pitchFamily="2" charset="77"/>
                <a:cs typeface="Poppins" pitchFamily="2" charset="77"/>
              </a:rPr>
              <a:t>Pouces</a:t>
            </a:r>
            <a:r>
              <a:rPr lang="en-US" altLang="zh-CN" sz="2667" b="1">
                <a:solidFill>
                  <a:schemeClr val="bg1"/>
                </a:solidFill>
                <a:effectLst>
                  <a:outerShdw blurRad="38100" dist="63500" dir="3600000" algn="tl" rotWithShape="0">
                    <a:prstClr val="black">
                      <a:alpha val="40000"/>
                    </a:prstClr>
                  </a:outerShdw>
                </a:effectLst>
                <a:latin typeface="Anton" pitchFamily="2" charset="77"/>
                <a:cs typeface="Poppins" pitchFamily="2" charset="77"/>
              </a:rPr>
              <a:t> </a:t>
            </a:r>
            <a:endParaRPr lang="zh-CN" altLang="en-US" sz="2667" b="1">
              <a:solidFill>
                <a:schemeClr val="bg1"/>
              </a:solidFill>
              <a:effectLst>
                <a:outerShdw blurRad="38100" dist="63500" dir="3600000" algn="tl" rotWithShape="0">
                  <a:prstClr val="black">
                    <a:alpha val="40000"/>
                  </a:prstClr>
                </a:outerShdw>
              </a:effectLst>
              <a:latin typeface="Anton" pitchFamily="2" charset="77"/>
              <a:cs typeface="Poppins" pitchFamily="2" charset="77"/>
            </a:endParaRPr>
          </a:p>
        </p:txBody>
      </p:sp>
      <p:sp>
        <p:nvSpPr>
          <p:cNvPr id="104" name="ZoneTexte 103">
            <a:extLst>
              <a:ext uri="{FF2B5EF4-FFF2-40B4-BE49-F238E27FC236}">
                <a16:creationId xmlns:a16="http://schemas.microsoft.com/office/drawing/2014/main" id="{F188C2B9-8CC1-D218-C534-8EFE1B0FDC5A}"/>
              </a:ext>
            </a:extLst>
          </p:cNvPr>
          <p:cNvSpPr txBox="1"/>
          <p:nvPr/>
        </p:nvSpPr>
        <p:spPr>
          <a:xfrm>
            <a:off x="2930524" y="4396339"/>
            <a:ext cx="2403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>
                <a:solidFill>
                  <a:srgbClr val="FF3106"/>
                </a:solidFill>
              </a:rPr>
              <a:t>5.08 centimètre</a:t>
            </a:r>
          </a:p>
        </p:txBody>
      </p:sp>
      <p:sp>
        <p:nvSpPr>
          <p:cNvPr id="105" name="文本框 30">
            <a:extLst>
              <a:ext uri="{FF2B5EF4-FFF2-40B4-BE49-F238E27FC236}">
                <a16:creationId xmlns:a16="http://schemas.microsoft.com/office/drawing/2014/main" id="{249BB02F-380A-39D6-C85F-25E1A93E7894}"/>
              </a:ext>
            </a:extLst>
          </p:cNvPr>
          <p:cNvSpPr txBox="1"/>
          <p:nvPr/>
        </p:nvSpPr>
        <p:spPr>
          <a:xfrm>
            <a:off x="2683982" y="5139615"/>
            <a:ext cx="1881273" cy="5027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4400" b="0">
                <a:gradFill>
                  <a:gsLst>
                    <a:gs pos="100000">
                      <a:srgbClr val="BB91DD"/>
                    </a:gs>
                    <a:gs pos="1000">
                      <a:srgbClr val="E3D1F1"/>
                    </a:gs>
                  </a:gsLst>
                  <a:lin ang="6600000" scaled="0"/>
                </a:gradFill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pPr algn="r" defTabSz="1219170">
              <a:defRPr/>
            </a:pPr>
            <a:r>
              <a:rPr lang="en-US" altLang="zh-CN" sz="2667">
                <a:solidFill>
                  <a:schemeClr val="bg1"/>
                </a:solidFill>
                <a:effectLst>
                  <a:outerShdw blurRad="38100" dist="63500" dir="3600000" algn="tl" rotWithShape="0">
                    <a:prstClr val="black">
                      <a:alpha val="40000"/>
                    </a:prstClr>
                  </a:outerShdw>
                </a:effectLst>
                <a:latin typeface="Anton" pitchFamily="2" charset="77"/>
              </a:rPr>
              <a:t>10%~50%</a:t>
            </a:r>
            <a:endParaRPr lang="zh-CN" altLang="en-US" sz="2667">
              <a:solidFill>
                <a:schemeClr val="bg1"/>
              </a:solidFill>
              <a:effectLst>
                <a:outerShdw blurRad="38100" dist="63500" dir="3600000" algn="tl" rotWithShape="0">
                  <a:prstClr val="black">
                    <a:alpha val="40000"/>
                  </a:prstClr>
                </a:outerShdw>
              </a:effectLst>
              <a:latin typeface="Anton" pitchFamily="2" charset="77"/>
            </a:endParaRPr>
          </a:p>
        </p:txBody>
      </p:sp>
      <p:sp>
        <p:nvSpPr>
          <p:cNvPr id="106" name="文本框 32">
            <a:extLst>
              <a:ext uri="{FF2B5EF4-FFF2-40B4-BE49-F238E27FC236}">
                <a16:creationId xmlns:a16="http://schemas.microsoft.com/office/drawing/2014/main" id="{0C267CD7-8ACE-0885-87CD-DCF69AED6989}"/>
              </a:ext>
            </a:extLst>
          </p:cNvPr>
          <p:cNvSpPr txBox="1"/>
          <p:nvPr/>
        </p:nvSpPr>
        <p:spPr>
          <a:xfrm>
            <a:off x="4634991" y="3801123"/>
            <a:ext cx="3834548" cy="20617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10%–80% les </a:t>
            </a:r>
            <a:r>
              <a:rPr lang="en-US" altLang="zh-CN" sz="2133" err="1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ondes</a:t>
            </a: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en-US" altLang="zh-CN" sz="2133" err="1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electromagnétiques</a:t>
            </a: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en-US" altLang="zh-CN" sz="2133" err="1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émises</a:t>
            </a: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par les </a:t>
            </a:r>
            <a:r>
              <a:rPr lang="en-US" altLang="zh-CN" sz="2133" err="1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téléphones</a:t>
            </a: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portables </a:t>
            </a:r>
            <a:r>
              <a:rPr lang="en-US" altLang="zh-CN" sz="2133" err="1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peuvent</a:t>
            </a: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en-US" altLang="zh-CN" sz="2133" err="1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pénétrer</a:t>
            </a: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en-US" altLang="zh-CN" sz="2133" err="1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à</a:t>
            </a: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en-US" altLang="zh-CN" sz="2133" err="1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cette</a:t>
            </a: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en-US" altLang="zh-CN" sz="2133" err="1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profondeur</a:t>
            </a: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dans le </a:t>
            </a:r>
            <a:r>
              <a:rPr lang="en-US" altLang="zh-CN" sz="2133" err="1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cerveau</a:t>
            </a: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 </a:t>
            </a:r>
            <a:r>
              <a:rPr lang="en-US" altLang="zh-CN" sz="2133" err="1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humain</a:t>
            </a:r>
            <a:r>
              <a:rPr lang="en-US" altLang="zh-CN" sz="2133">
                <a:solidFill>
                  <a:schemeClr val="bg1"/>
                </a:solidFill>
                <a:effectLst>
                  <a:outerShdw blurRad="76200" dist="101600" dir="3600000" algn="tl" rotWithShape="0">
                    <a:prstClr val="black">
                      <a:alpha val="48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rPr>
              <a:t>.</a:t>
            </a:r>
            <a:endParaRPr lang="zh-CN" altLang="en-US" sz="2133">
              <a:solidFill>
                <a:schemeClr val="bg1"/>
              </a:solidFill>
              <a:effectLst>
                <a:outerShdw blurRad="76200" dist="101600" dir="3600000" algn="tl" rotWithShape="0">
                  <a:prstClr val="black">
                    <a:alpha val="48000"/>
                  </a:prstClr>
                </a:outerShdw>
              </a:effectLst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</p:txBody>
      </p:sp>
      <p:sp>
        <p:nvSpPr>
          <p:cNvPr id="107" name="矩形: 圆角 6">
            <a:extLst>
              <a:ext uri="{FF2B5EF4-FFF2-40B4-BE49-F238E27FC236}">
                <a16:creationId xmlns:a16="http://schemas.microsoft.com/office/drawing/2014/main" id="{78ACBF67-C7AF-8718-F870-6DAFBEA0FDCD}"/>
              </a:ext>
            </a:extLst>
          </p:cNvPr>
          <p:cNvSpPr/>
          <p:nvPr/>
        </p:nvSpPr>
        <p:spPr>
          <a:xfrm>
            <a:off x="8970933" y="5787225"/>
            <a:ext cx="2725615" cy="591393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8B62C2"/>
              </a:gs>
              <a:gs pos="33000">
                <a:srgbClr val="7C5394"/>
              </a:gs>
              <a:gs pos="100000">
                <a:srgbClr val="604B91"/>
              </a:gs>
            </a:gsLst>
            <a:lin ang="0" scaled="0"/>
          </a:gradFill>
          <a:ln w="28575">
            <a:noFill/>
          </a:ln>
          <a:effectLst>
            <a:outerShdw dist="25400" dir="7860000" algn="r" rotWithShape="0">
              <a:schemeClr val="bg1">
                <a:alpha val="74000"/>
              </a:schemeClr>
            </a:outerShdw>
          </a:effectLst>
        </p:spPr>
        <p:txBody>
          <a:bodyPr wrap="square" anchor="ctr">
            <a:spAutoFit/>
          </a:bodyPr>
          <a:lstStyle/>
          <a:p>
            <a:pPr lvl="0" algn="ctr">
              <a:defRPr/>
            </a:pPr>
            <a:r>
              <a:rPr lang="en-US" altLang="zh-CN" sz="2133">
                <a:solidFill>
                  <a:prstClr val="white"/>
                </a:solidFill>
                <a:latin typeface="Anton" pitchFamily="2" charset="77"/>
                <a:ea typeface="HarmonyOS Sans SC Bold" panose="00020600040101010101" pitchFamily="18" charset="-122"/>
              </a:rPr>
              <a:t>TAUX D'ABSORPTION</a:t>
            </a:r>
          </a:p>
        </p:txBody>
      </p:sp>
    </p:spTree>
    <p:extLst>
      <p:ext uri="{BB962C8B-B14F-4D97-AF65-F5344CB8AC3E}">
        <p14:creationId xmlns:p14="http://schemas.microsoft.com/office/powerpoint/2010/main" val="349707977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030D2EF3-3365-9AD8-B8FF-CCF8ABE44B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05640" y="341336"/>
            <a:ext cx="9088581" cy="893971"/>
          </a:xfrm>
        </p:spPr>
        <p:txBody>
          <a:bodyPr>
            <a:noAutofit/>
          </a:bodyPr>
          <a:lstStyle/>
          <a:p>
            <a:pPr algn="l"/>
            <a:r>
              <a:rPr lang="fr-CM" sz="3600" dirty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MAUVAISE CIRCULATION SANGUINE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522721" y="2126222"/>
            <a:ext cx="4981891" cy="3777623"/>
          </a:xfrm>
        </p:spPr>
        <p:txBody>
          <a:bodyPr/>
          <a:lstStyle/>
          <a:p>
            <a:endParaRPr lang="fr-CM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srgbClr val="90C226"/>
                </a:solidFill>
              </a:rPr>
              <a:pPr/>
              <a:t>64</a:t>
            </a:fld>
            <a:endParaRPr lang="en-US">
              <a:solidFill>
                <a:srgbClr val="90C226"/>
              </a:solidFill>
            </a:endParaRPr>
          </a:p>
        </p:txBody>
      </p:sp>
      <p:pic>
        <p:nvPicPr>
          <p:cNvPr id="6" name="Espace réservé du contenu 4">
            <a:extLst>
              <a:ext uri="{FF2B5EF4-FFF2-40B4-BE49-F238E27FC236}">
                <a16:creationId xmlns:a16="http://schemas.microsoft.com/office/drawing/2014/main" id="{A5C61EC2-DD0C-443A-A5D8-704F8C4A9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640" y="1836718"/>
            <a:ext cx="5477000" cy="4597093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8AADB088-CF07-40E3-B2FD-596A2CEAC59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498040"/>
            <a:ext cx="5578425" cy="4935771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1BF0D4B9-C4A3-D241-9FD3-6E0CEB3CFE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CC1E77B0-A28F-6885-6655-5034521D86E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65250872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254A0619-58D3-E9A7-C22F-C3972B686E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81DB4A37-D41D-A682-0C7B-FDAF8E6455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7BE0D01C-4635-7550-28CF-5CE9E66A12B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70015" y="62257"/>
            <a:ext cx="8803575" cy="1310872"/>
          </a:xfrm>
        </p:spPr>
        <p:txBody>
          <a:bodyPr>
            <a:normAutofit fontScale="90000"/>
          </a:bodyPr>
          <a:lstStyle/>
          <a:p>
            <a:r>
              <a:rPr lang="fr-CM" sz="3600" b="1" dirty="0">
                <a:solidFill>
                  <a:schemeClr val="bg1"/>
                </a:solidFill>
                <a:latin typeface="Poppins" pitchFamily="2" charset="77"/>
                <a:cs typeface="Poppins" pitchFamily="2" charset="77"/>
              </a:rPr>
              <a:t>MUTATIONS GÉNÉTIQUES &amp; VIEILLISSEMENT PRÉMATURÉ CELLULAIRES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381000" y="2026511"/>
            <a:ext cx="5638801" cy="4710111"/>
          </a:xfrm>
        </p:spPr>
        <p:txBody>
          <a:bodyPr>
            <a:normAutofit/>
          </a:bodyPr>
          <a:lstStyle/>
          <a:p>
            <a:pPr lvl="1"/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Maladies chroniques/ métaboliques</a:t>
            </a:r>
          </a:p>
          <a:p>
            <a:pPr lvl="1"/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Cancers et tumeurs</a:t>
            </a:r>
          </a:p>
          <a:p>
            <a:pPr lvl="1"/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Echec des traitements</a:t>
            </a:r>
          </a:p>
          <a:p>
            <a:pPr lvl="1"/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Convalescence prolongé</a:t>
            </a:r>
          </a:p>
          <a:p>
            <a:pPr lvl="1"/>
            <a:endParaRPr lang="fr-FR" sz="2000" b="1" dirty="0">
              <a:solidFill>
                <a:srgbClr val="0070C0"/>
              </a:solidFill>
              <a:latin typeface="Poppins" pitchFamily="2" charset="77"/>
              <a:cs typeface="Poppins" pitchFamily="2" charset="77"/>
            </a:endParaRPr>
          </a:p>
          <a:p>
            <a:pPr lvl="1"/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Maladies neurodégénératives, psychiatriques</a:t>
            </a:r>
          </a:p>
          <a:p>
            <a:pPr lvl="1"/>
            <a:r>
              <a:rPr lang="fr-FR" sz="2000" b="1" dirty="0">
                <a:solidFill>
                  <a:srgbClr val="0070C0"/>
                </a:solidFill>
                <a:latin typeface="Poppins" pitchFamily="2" charset="77"/>
                <a:cs typeface="Poppins" pitchFamily="2" charset="77"/>
              </a:rPr>
              <a:t>Autisme </a:t>
            </a:r>
          </a:p>
          <a:p>
            <a:pPr marL="0" indent="0">
              <a:buNone/>
            </a:pPr>
            <a:endParaRPr lang="fr-CM" dirty="0">
              <a:solidFill>
                <a:srgbClr val="0070C0"/>
              </a:solidFill>
            </a:endParaRP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fr-CM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srgbClr val="90C226"/>
                </a:solidFill>
              </a:rPr>
              <a:pPr/>
              <a:t>65</a:t>
            </a:fld>
            <a:endParaRPr lang="en-US">
              <a:solidFill>
                <a:srgbClr val="90C226"/>
              </a:solidFill>
            </a:endParaRPr>
          </a:p>
        </p:txBody>
      </p:sp>
      <p:pic>
        <p:nvPicPr>
          <p:cNvPr id="6" name="Espace réservé du contenu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1" y="1646241"/>
            <a:ext cx="5332411" cy="4710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36099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10492620-A279-1E54-9C3C-34FF10DEF5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4182BE0-E0A0-010B-01D7-09F69EA172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8" name="ZoneTexte 16">
            <a:extLst>
              <a:ext uri="{FF2B5EF4-FFF2-40B4-BE49-F238E27FC236}">
                <a16:creationId xmlns:a16="http://schemas.microsoft.com/office/drawing/2014/main" id="{1A981137-CF92-506C-EC7A-351C92BBE1C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solidFill>
                  <a:srgbClr val="90C226"/>
                </a:solidFill>
              </a:rPr>
              <a:pPr/>
              <a:t>66</a:t>
            </a:fld>
            <a:endParaRPr lang="en-US">
              <a:solidFill>
                <a:srgbClr val="90C226"/>
              </a:solidFill>
            </a:endParaRPr>
          </a:p>
        </p:txBody>
      </p:sp>
      <p:pic>
        <p:nvPicPr>
          <p:cNvPr id="5" name="testes and em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7869" y="1464592"/>
            <a:ext cx="9976263" cy="4892813"/>
          </a:xfrm>
          <a:prstGeom prst="rect">
            <a:avLst/>
          </a:prstGeom>
        </p:spPr>
      </p:pic>
      <p:sp>
        <p:nvSpPr>
          <p:cNvPr id="12" name="Titre 1">
            <a:extLst>
              <a:ext uri="{FF2B5EF4-FFF2-40B4-BE49-F238E27FC236}">
                <a16:creationId xmlns:a16="http://schemas.microsoft.com/office/drawing/2014/main" id="{1675FB86-C88A-46E5-8C80-C0D99EA283AF}"/>
              </a:ext>
            </a:extLst>
          </p:cNvPr>
          <p:cNvSpPr txBox="1">
            <a:spLocks/>
          </p:cNvSpPr>
          <p:nvPr/>
        </p:nvSpPr>
        <p:spPr>
          <a:xfrm>
            <a:off x="285007" y="75983"/>
            <a:ext cx="8803575" cy="131087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CM" sz="32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INFERTILITÉ SECONDAIRE &amp; FAIBLESSE SEXUELLE</a:t>
            </a:r>
          </a:p>
        </p:txBody>
      </p:sp>
    </p:spTree>
    <p:extLst>
      <p:ext uri="{BB962C8B-B14F-4D97-AF65-F5344CB8AC3E}">
        <p14:creationId xmlns:p14="http://schemas.microsoft.com/office/powerpoint/2010/main" val="3192155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851B8B2-40C7-B9D3-B2C0-68CCD60E2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DB6CEF19-852B-8378-751C-3354924160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" y="0"/>
            <a:ext cx="12191999" cy="68580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文本框 4">
            <a:extLst>
              <a:ext uri="{FF2B5EF4-FFF2-40B4-BE49-F238E27FC236}">
                <a16:creationId xmlns:a16="http://schemas.microsoft.com/office/drawing/2014/main" id="{4A31B71B-FE73-C72A-CD48-7BD3049B94CE}"/>
              </a:ext>
            </a:extLst>
          </p:cNvPr>
          <p:cNvSpPr txBox="1"/>
          <p:nvPr/>
        </p:nvSpPr>
        <p:spPr>
          <a:xfrm>
            <a:off x="364175" y="552838"/>
            <a:ext cx="7790215" cy="15696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defRPr/>
            </a:pPr>
            <a:r>
              <a:rPr lang="en-US" altLang="zh-CN" sz="4800" b="1" dirty="0">
                <a:gradFill flip="none" rotWithShape="1">
                  <a:gsLst>
                    <a:gs pos="68000">
                      <a:srgbClr val="C66BE3"/>
                    </a:gs>
                    <a:gs pos="23000">
                      <a:srgbClr val="6738B2"/>
                    </a:gs>
                    <a:gs pos="100000">
                      <a:srgbClr val="5F66E8"/>
                    </a:gs>
                  </a:gsLst>
                  <a:lin ang="3600000" scaled="0"/>
                  <a:tileRect/>
                </a:gradFill>
                <a:latin typeface="Poppins" pitchFamily="2" charset="77"/>
                <a:ea typeface="HarmonyOS Sans SC Black" panose="00020600040101010101" pitchFamily="18" charset="-122"/>
                <a:cs typeface="Poppins" pitchFamily="2" charset="77"/>
              </a:rPr>
              <a:t>ALPHASPIN ULTRA</a:t>
            </a:r>
            <a:r>
              <a:rPr lang="zh-CN" altLang="en-US" sz="4800" b="1" dirty="0">
                <a:gradFill flip="none" rotWithShape="1">
                  <a:gsLst>
                    <a:gs pos="68000">
                      <a:srgbClr val="C66BE3"/>
                    </a:gs>
                    <a:gs pos="23000">
                      <a:srgbClr val="6738B2"/>
                    </a:gs>
                    <a:gs pos="100000">
                      <a:srgbClr val="5F66E8"/>
                    </a:gs>
                  </a:gsLst>
                  <a:lin ang="3600000" scaled="0"/>
                  <a:tileRect/>
                </a:gradFill>
                <a:latin typeface="Poppins" pitchFamily="2" charset="77"/>
                <a:ea typeface="HarmonyOS Sans SC Black" panose="00020600040101010101" pitchFamily="18" charset="-122"/>
                <a:cs typeface="Poppins" pitchFamily="2" charset="77"/>
              </a:rPr>
              <a:t> </a:t>
            </a:r>
            <a:r>
              <a:rPr lang="fr-FR" altLang="zh-CN" sz="4800" b="1" dirty="0">
                <a:gradFill flip="none" rotWithShape="1">
                  <a:gsLst>
                    <a:gs pos="68000">
                      <a:srgbClr val="C66BE3"/>
                    </a:gs>
                    <a:gs pos="23000">
                      <a:srgbClr val="6738B2"/>
                    </a:gs>
                    <a:gs pos="100000">
                      <a:srgbClr val="5F66E8"/>
                    </a:gs>
                  </a:gsLst>
                  <a:lin ang="3600000" scaled="0"/>
                  <a:tileRect/>
                </a:gradFill>
                <a:latin typeface="Poppins" pitchFamily="2" charset="77"/>
                <a:ea typeface="HarmonyOS Sans SC Medium" panose="00020600040101010101" pitchFamily="18" charset="-122"/>
                <a:cs typeface="Poppins" pitchFamily="2" charset="77"/>
              </a:rPr>
              <a:t>RÉINVENTÉ</a:t>
            </a: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1DEA6F92-5D0F-BA3E-E99C-02316D2DD1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505" y="2236852"/>
            <a:ext cx="2528455" cy="1209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74805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A4683C-DE5A-826A-3014-0E56249547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 13">
            <a:extLst>
              <a:ext uri="{FF2B5EF4-FFF2-40B4-BE49-F238E27FC236}">
                <a16:creationId xmlns:a16="http://schemas.microsoft.com/office/drawing/2014/main" id="{0F5FF32F-2575-CFDE-9B09-8B47723FDD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17432" cy="6905504"/>
          </a:xfrm>
          <a:prstGeom prst="rect">
            <a:avLst/>
          </a:prstGeom>
        </p:spPr>
      </p:pic>
      <p:sp>
        <p:nvSpPr>
          <p:cNvPr id="61" name="Shape 395">
            <a:extLst>
              <a:ext uri="{FF2B5EF4-FFF2-40B4-BE49-F238E27FC236}">
                <a16:creationId xmlns:a16="http://schemas.microsoft.com/office/drawing/2014/main" id="{035B9B83-1A52-E76B-14C8-FE7877FE776D}"/>
              </a:ext>
            </a:extLst>
          </p:cNvPr>
          <p:cNvSpPr txBox="1"/>
          <p:nvPr/>
        </p:nvSpPr>
        <p:spPr>
          <a:xfrm>
            <a:off x="4889615" y="543406"/>
            <a:ext cx="6653747" cy="120032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>
              <a:lnSpc>
                <a:spcPts val="3000"/>
              </a:lnSpc>
              <a:defRPr sz="2000">
                <a:gradFill>
                  <a:gsLst>
                    <a:gs pos="18000">
                      <a:srgbClr val="5F351B"/>
                    </a:gs>
                    <a:gs pos="100000">
                      <a:srgbClr val="8E5F42"/>
                    </a:gs>
                  </a:gsLst>
                  <a:lin ang="1800000" scaled="0"/>
                </a:gradFill>
                <a:latin typeface="HarmonyOS Sans SC Black" panose="00000A00000000000000" pitchFamily="2" charset="-122"/>
                <a:ea typeface="HarmonyOS Sans SC Black" panose="00000A00000000000000" pitchFamily="2" charset="-122"/>
              </a:defRPr>
            </a:lvl1pPr>
          </a:lstStyle>
          <a:p>
            <a:pPr lvl="0">
              <a:lnSpc>
                <a:spcPct val="100000"/>
              </a:lnSpc>
              <a:defRPr/>
            </a:pPr>
            <a:r>
              <a:rPr lang="fr-FR" altLang="zh-CN" sz="2400" b="1" dirty="0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rPr>
              <a:t>Harmonisateur de fréquences doté d’une Technologie énergétique , rotative et d’infusion allemande</a:t>
            </a:r>
          </a:p>
        </p:txBody>
      </p:sp>
      <p:pic>
        <p:nvPicPr>
          <p:cNvPr id="3" name="图片 2" descr="图标&#10;&#10;AI 生成的内容可能不正确。">
            <a:extLst>
              <a:ext uri="{FF2B5EF4-FFF2-40B4-BE49-F238E27FC236}">
                <a16:creationId xmlns:a16="http://schemas.microsoft.com/office/drawing/2014/main" id="{0D3F5471-C8CD-EF6F-C40A-E7D926A50B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1707" y="707512"/>
            <a:ext cx="1015640" cy="872117"/>
          </a:xfrm>
          <a:prstGeom prst="rect">
            <a:avLst/>
          </a:prstGeom>
          <a:effectLst>
            <a:outerShdw blurRad="50800" dist="88900" dir="3540000" algn="tl" rotWithShape="0">
              <a:srgbClr val="8459CB">
                <a:alpha val="26000"/>
              </a:srgbClr>
            </a:outerShdw>
          </a:effectLst>
        </p:spPr>
      </p:pic>
      <p:grpSp>
        <p:nvGrpSpPr>
          <p:cNvPr id="9" name="组合 8">
            <a:extLst>
              <a:ext uri="{FF2B5EF4-FFF2-40B4-BE49-F238E27FC236}">
                <a16:creationId xmlns:a16="http://schemas.microsoft.com/office/drawing/2014/main" id="{3F4C96F6-231B-CBE3-2B38-35553082AF51}"/>
              </a:ext>
            </a:extLst>
          </p:cNvPr>
          <p:cNvGrpSpPr/>
          <p:nvPr/>
        </p:nvGrpSpPr>
        <p:grpSpPr>
          <a:xfrm>
            <a:off x="3337410" y="5784562"/>
            <a:ext cx="5654743" cy="872117"/>
            <a:chOff x="6438747" y="5294142"/>
            <a:chExt cx="5654742" cy="872117"/>
          </a:xfrm>
        </p:grpSpPr>
        <p:pic>
          <p:nvPicPr>
            <p:cNvPr id="10" name="图片 9" descr="图标&#10;&#10;AI 生成的内容可能不正确。">
              <a:extLst>
                <a:ext uri="{FF2B5EF4-FFF2-40B4-BE49-F238E27FC236}">
                  <a16:creationId xmlns:a16="http://schemas.microsoft.com/office/drawing/2014/main" id="{F9CF69D7-7D38-02EF-63A9-4BF0C0F306F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38747" y="5294142"/>
              <a:ext cx="872117" cy="872117"/>
            </a:xfrm>
            <a:prstGeom prst="rect">
              <a:avLst/>
            </a:prstGeom>
            <a:effectLst>
              <a:outerShdw blurRad="50800" dist="88900" dir="3540000" algn="tl" rotWithShape="0">
                <a:srgbClr val="8459CB">
                  <a:alpha val="26000"/>
                </a:srgbClr>
              </a:outerShdw>
            </a:effectLst>
          </p:spPr>
        </p:pic>
        <p:sp>
          <p:nvSpPr>
            <p:cNvPr id="28" name="Shape 395">
              <a:extLst>
                <a:ext uri="{FF2B5EF4-FFF2-40B4-BE49-F238E27FC236}">
                  <a16:creationId xmlns:a16="http://schemas.microsoft.com/office/drawing/2014/main" id="{BECA158F-7959-9F2C-742E-721D1F530EB0}"/>
                </a:ext>
              </a:extLst>
            </p:cNvPr>
            <p:cNvSpPr txBox="1"/>
            <p:nvPr/>
          </p:nvSpPr>
          <p:spPr>
            <a:xfrm>
              <a:off x="7426114" y="5473920"/>
              <a:ext cx="4667375" cy="46166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>
                <a:lnSpc>
                  <a:spcPts val="3000"/>
                </a:lnSpc>
                <a:defRPr sz="2000">
                  <a:gradFill>
                    <a:gsLst>
                      <a:gs pos="18000">
                        <a:srgbClr val="5F351B"/>
                      </a:gs>
                      <a:gs pos="100000">
                        <a:srgbClr val="8E5F42"/>
                      </a:gs>
                    </a:gsLst>
                    <a:lin ang="1800000" scaled="0"/>
                  </a:gradFill>
                  <a:latin typeface="HarmonyOS Sans SC Black" panose="00000A00000000000000" pitchFamily="2" charset="-122"/>
                  <a:ea typeface="HarmonyOS Sans SC Black" panose="00000A00000000000000" pitchFamily="2" charset="-122"/>
                </a:defRPr>
              </a:lvl1pPr>
            </a:lstStyle>
            <a:p>
              <a:pPr lvl="0">
                <a:lnSpc>
                  <a:spcPct val="100000"/>
                </a:lnSpc>
                <a:defRPr/>
              </a:pP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Structure tout liquide et gaz</a:t>
              </a:r>
              <a:endParaRPr lang="zh-CN" altLang="en-US" sz="2400" b="1" dirty="0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endParaRPr>
            </a:p>
          </p:txBody>
        </p:sp>
      </p:grpSp>
      <p:grpSp>
        <p:nvGrpSpPr>
          <p:cNvPr id="7" name="组合 6">
            <a:extLst>
              <a:ext uri="{FF2B5EF4-FFF2-40B4-BE49-F238E27FC236}">
                <a16:creationId xmlns:a16="http://schemas.microsoft.com/office/drawing/2014/main" id="{10C23CFE-CFDA-E907-3864-38112338A12F}"/>
              </a:ext>
            </a:extLst>
          </p:cNvPr>
          <p:cNvGrpSpPr/>
          <p:nvPr/>
        </p:nvGrpSpPr>
        <p:grpSpPr>
          <a:xfrm>
            <a:off x="6440943" y="4124241"/>
            <a:ext cx="5102419" cy="1569660"/>
            <a:chOff x="7297045" y="3866070"/>
            <a:chExt cx="5102418" cy="1569659"/>
          </a:xfrm>
        </p:grpSpPr>
        <p:pic>
          <p:nvPicPr>
            <p:cNvPr id="8" name="图片 7" descr="图标&#10;&#10;AI 生成的内容可能不正确。">
              <a:extLst>
                <a:ext uri="{FF2B5EF4-FFF2-40B4-BE49-F238E27FC236}">
                  <a16:creationId xmlns:a16="http://schemas.microsoft.com/office/drawing/2014/main" id="{9F31026E-401E-AD2F-8E8E-8D7BEF90362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97045" y="4204665"/>
              <a:ext cx="872117" cy="872117"/>
            </a:xfrm>
            <a:prstGeom prst="rect">
              <a:avLst/>
            </a:prstGeom>
            <a:effectLst>
              <a:outerShdw blurRad="50800" dist="88900" dir="3540000" algn="tl" rotWithShape="0">
                <a:srgbClr val="8459CB">
                  <a:alpha val="26000"/>
                </a:srgbClr>
              </a:outerShdw>
            </a:effectLst>
          </p:spPr>
        </p:pic>
        <p:sp>
          <p:nvSpPr>
            <p:cNvPr id="31" name="Shape 395">
              <a:extLst>
                <a:ext uri="{FF2B5EF4-FFF2-40B4-BE49-F238E27FC236}">
                  <a16:creationId xmlns:a16="http://schemas.microsoft.com/office/drawing/2014/main" id="{AFA8BAC7-9195-9DF6-1ED8-C1337F8E640D}"/>
                </a:ext>
              </a:extLst>
            </p:cNvPr>
            <p:cNvSpPr txBox="1"/>
            <p:nvPr/>
          </p:nvSpPr>
          <p:spPr>
            <a:xfrm>
              <a:off x="8356517" y="3866070"/>
              <a:ext cx="4042946" cy="156965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>
                <a:lnSpc>
                  <a:spcPts val="3000"/>
                </a:lnSpc>
                <a:defRPr sz="2000">
                  <a:gradFill>
                    <a:gsLst>
                      <a:gs pos="18000">
                        <a:srgbClr val="5F351B"/>
                      </a:gs>
                      <a:gs pos="100000">
                        <a:srgbClr val="8E5F42"/>
                      </a:gs>
                    </a:gsLst>
                    <a:lin ang="1800000" scaled="0"/>
                  </a:gradFill>
                  <a:latin typeface="HarmonyOS Sans SC Black" panose="00000A00000000000000" pitchFamily="2" charset="-122"/>
                  <a:ea typeface="HarmonyOS Sans SC Black" panose="00000A00000000000000" pitchFamily="2" charset="-122"/>
                </a:defRPr>
              </a:lvl1pPr>
            </a:lstStyle>
            <a:p>
              <a:pPr lvl="0">
                <a:lnSpc>
                  <a:spcPct val="100000"/>
                </a:lnSpc>
                <a:defRPr/>
              </a:pP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Une Technologie de médecine  fréquentielle: Violet-Gold Optical Coating </a:t>
              </a:r>
            </a:p>
          </p:txBody>
        </p:sp>
      </p:grpSp>
      <p:grpSp>
        <p:nvGrpSpPr>
          <p:cNvPr id="4" name="组合 3">
            <a:extLst>
              <a:ext uri="{FF2B5EF4-FFF2-40B4-BE49-F238E27FC236}">
                <a16:creationId xmlns:a16="http://schemas.microsoft.com/office/drawing/2014/main" id="{E702E574-6F29-F761-37E5-273327C589FA}"/>
              </a:ext>
            </a:extLst>
          </p:cNvPr>
          <p:cNvGrpSpPr/>
          <p:nvPr/>
        </p:nvGrpSpPr>
        <p:grpSpPr>
          <a:xfrm>
            <a:off x="6868086" y="2355176"/>
            <a:ext cx="5217877" cy="1200329"/>
            <a:chOff x="7703578" y="2045710"/>
            <a:chExt cx="5217876" cy="1200326"/>
          </a:xfrm>
        </p:grpSpPr>
        <p:pic>
          <p:nvPicPr>
            <p:cNvPr id="6" name="图片 5" descr="图标&#10;&#10;AI 生成的内容可能不正确。">
              <a:extLst>
                <a:ext uri="{FF2B5EF4-FFF2-40B4-BE49-F238E27FC236}">
                  <a16:creationId xmlns:a16="http://schemas.microsoft.com/office/drawing/2014/main" id="{34340C06-E941-0523-E47A-13ABBCFB483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3578" y="2256023"/>
              <a:ext cx="872117" cy="872117"/>
            </a:xfrm>
            <a:prstGeom prst="rect">
              <a:avLst/>
            </a:prstGeom>
            <a:effectLst>
              <a:outerShdw blurRad="50800" dist="88900" dir="3540000" algn="tl" rotWithShape="0">
                <a:srgbClr val="8459CB">
                  <a:alpha val="26000"/>
                </a:srgbClr>
              </a:outerShdw>
            </a:effectLst>
          </p:spPr>
        </p:pic>
        <p:sp>
          <p:nvSpPr>
            <p:cNvPr id="34" name="Shape 395">
              <a:extLst>
                <a:ext uri="{FF2B5EF4-FFF2-40B4-BE49-F238E27FC236}">
                  <a16:creationId xmlns:a16="http://schemas.microsoft.com/office/drawing/2014/main" id="{D11E08F4-F6A6-2285-3526-B34861E6CE9A}"/>
                </a:ext>
              </a:extLst>
            </p:cNvPr>
            <p:cNvSpPr txBox="1"/>
            <p:nvPr/>
          </p:nvSpPr>
          <p:spPr>
            <a:xfrm>
              <a:off x="8707163" y="2045710"/>
              <a:ext cx="4214291" cy="120032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>
                <a:lnSpc>
                  <a:spcPts val="3000"/>
                </a:lnSpc>
                <a:defRPr sz="2000">
                  <a:gradFill>
                    <a:gsLst>
                      <a:gs pos="18000">
                        <a:srgbClr val="5F351B"/>
                      </a:gs>
                      <a:gs pos="100000">
                        <a:srgbClr val="8E5F42"/>
                      </a:gs>
                    </a:gsLst>
                    <a:lin ang="1800000" scaled="0"/>
                  </a:gradFill>
                  <a:latin typeface="HarmonyOS Sans SC Black" panose="00000A00000000000000" pitchFamily="2" charset="-122"/>
                  <a:ea typeface="HarmonyOS Sans SC Black" panose="00000A00000000000000" pitchFamily="2" charset="-122"/>
                </a:defRPr>
              </a:lvl1pPr>
            </a:lstStyle>
            <a:p>
              <a:pPr lvl="0">
                <a:lnSpc>
                  <a:spcPct val="100000"/>
                </a:lnSpc>
                <a:defRPr/>
              </a:pP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Rétablir l'équilibre</a:t>
              </a:r>
            </a:p>
            <a:p>
              <a:pPr lvl="0">
                <a:lnSpc>
                  <a:spcPct val="100000"/>
                </a:lnSpc>
                <a:defRPr/>
              </a:pPr>
              <a:r>
                <a:rPr lang="fr-FR" altLang="zh-CN" sz="2400" b="1" dirty="0" err="1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énergetique</a:t>
              </a:r>
              <a:r>
                <a:rPr lang="fr-FR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  </a:t>
              </a:r>
              <a:r>
                <a:rPr lang="en-US" altLang="zh-CN" sz="2400" b="1" dirty="0">
                  <a:solidFill>
                    <a:srgbClr val="0070C0"/>
                  </a:solidFill>
                  <a:latin typeface="Poppins SemiBold" pitchFamily="2" charset="77"/>
                  <a:ea typeface="HarmonyOS Sans SC Bold" panose="00020600040101010101" pitchFamily="18" charset="-122"/>
                  <a:cs typeface="Poppins SemiBold" pitchFamily="2" charset="77"/>
                  <a:sym typeface="Noto Sans S Chinese Light" panose="020B0300000000000000" pitchFamily="34" charset="-122"/>
                </a:rPr>
                <a:t>Corps - Esprit</a:t>
              </a:r>
              <a:endParaRPr lang="zh-CN" altLang="en-US" sz="2400" b="1" dirty="0">
                <a:solidFill>
                  <a:srgbClr val="0070C0"/>
                </a:solidFill>
                <a:latin typeface="Poppins SemiBold" pitchFamily="2" charset="77"/>
                <a:ea typeface="HarmonyOS Sans SC Bold" panose="00020600040101010101" pitchFamily="18" charset="-122"/>
                <a:cs typeface="Poppins SemiBold" pitchFamily="2" charset="77"/>
                <a:sym typeface="Noto Sans S Chinese Light" panose="020B0300000000000000" pitchFamily="34" charset="-122"/>
              </a:endParaRPr>
            </a:p>
          </p:txBody>
        </p:sp>
      </p:grpSp>
      <p:pic>
        <p:nvPicPr>
          <p:cNvPr id="15" name="Image 14">
            <a:extLst>
              <a:ext uri="{FF2B5EF4-FFF2-40B4-BE49-F238E27FC236}">
                <a16:creationId xmlns:a16="http://schemas.microsoft.com/office/drawing/2014/main" id="{C7B23CEC-DA2B-BC9F-BB50-97E0B0A6C21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937" y="325683"/>
            <a:ext cx="2528455" cy="1209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45156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D8F625-FF68-00C0-25C3-4A65AA99BC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8D28AD16-C3BE-09FB-40D6-B0EEEB7638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344"/>
            <a:ext cx="12192000" cy="6892688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1287F1AC-5652-96DF-8269-BD14D7AD94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D83E3711-04F5-B217-48A5-A73C44DCB6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8" name="ZoneTexte 16">
            <a:extLst>
              <a:ext uri="{FF2B5EF4-FFF2-40B4-BE49-F238E27FC236}">
                <a16:creationId xmlns:a16="http://schemas.microsoft.com/office/drawing/2014/main" id="{2EE39E92-D829-1524-EFA5-8F24F3CA0095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F0D75346-07D5-11A2-ED08-302614D87A97}"/>
              </a:ext>
            </a:extLst>
          </p:cNvPr>
          <p:cNvSpPr txBox="1"/>
          <p:nvPr/>
        </p:nvSpPr>
        <p:spPr>
          <a:xfrm>
            <a:off x="383597" y="220417"/>
            <a:ext cx="8815823" cy="913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fr-CM" sz="2667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ONDES ALPHA — VIBRATIONS NATURELLES, SYNCHRONISÉES AVEC LE CORPS </a:t>
            </a:r>
            <a:endParaRPr lang="en-US" altLang="zh-CN" sz="2667" b="1" dirty="0">
              <a:solidFill>
                <a:schemeClr val="bg1"/>
              </a:solidFill>
              <a:effectLst>
                <a:outerShdw blurRad="25400" dist="38100" dir="20280000" algn="tl" rotWithShape="0">
                  <a:schemeClr val="bg1">
                    <a:alpha val="98000"/>
                  </a:schemeClr>
                </a:outerShdw>
              </a:effectLst>
              <a:latin typeface="Arial Black" panose="020B0604020202020204" pitchFamily="34" charset="0"/>
              <a:ea typeface="HarmonyOS Sans SC Bold" panose="00020600040101010101" pitchFamily="18" charset="-122"/>
              <a:cs typeface="Arial Black" panose="020B0604020202020204" pitchFamily="34" charset="0"/>
            </a:endParaRPr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A36C8037-B975-38D6-B73D-DCDC792AD76C}"/>
              </a:ext>
            </a:extLst>
          </p:cNvPr>
          <p:cNvGrpSpPr/>
          <p:nvPr/>
        </p:nvGrpSpPr>
        <p:grpSpPr>
          <a:xfrm>
            <a:off x="604140" y="1898797"/>
            <a:ext cx="6830803" cy="1391384"/>
            <a:chOff x="6821716" y="5327544"/>
            <a:chExt cx="6830803" cy="1391386"/>
          </a:xfrm>
        </p:grpSpPr>
        <p:sp>
          <p:nvSpPr>
            <p:cNvPr id="46" name="Rectangle 9">
              <a:extLst>
                <a:ext uri="{FF2B5EF4-FFF2-40B4-BE49-F238E27FC236}">
                  <a16:creationId xmlns:a16="http://schemas.microsoft.com/office/drawing/2014/main" id="{21727603-1A04-E5A5-4463-43C8AB49BAAE}"/>
                </a:ext>
              </a:extLst>
            </p:cNvPr>
            <p:cNvSpPr/>
            <p:nvPr/>
          </p:nvSpPr>
          <p:spPr>
            <a:xfrm>
              <a:off x="6821716" y="5327544"/>
              <a:ext cx="6830803" cy="646332"/>
            </a:xfrm>
            <a:prstGeom prst="rect">
              <a:avLst/>
            </a:prstGeom>
            <a:effectLst/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fr-FR" altLang="zh-HK" sz="2400" b="1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Emet  des fréquences de</a:t>
              </a:r>
              <a:r>
                <a:rPr lang="fr-FR" altLang="zh-HK" sz="3200" b="1">
                  <a:solidFill>
                    <a:srgbClr val="7030A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fr-FR" altLang="zh-HK" sz="3600" b="1">
                  <a:solidFill>
                    <a:srgbClr val="7030A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7.5</a:t>
              </a:r>
              <a:r>
                <a:rPr lang="fr-FR" altLang="zh-HK" sz="3200" b="1">
                  <a:solidFill>
                    <a:srgbClr val="7030A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fr-FR" altLang="zh-HK" sz="2400" b="1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Hz à </a:t>
              </a:r>
              <a:r>
                <a:rPr lang="fr-FR" altLang="zh-HK" sz="3600" b="1">
                  <a:solidFill>
                    <a:srgbClr val="7030A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12.5</a:t>
              </a:r>
              <a:r>
                <a:rPr lang="fr-FR" altLang="zh-HK" sz="2400" b="1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Hz</a:t>
              </a:r>
            </a:p>
          </p:txBody>
        </p:sp>
        <p:cxnSp>
          <p:nvCxnSpPr>
            <p:cNvPr id="3" name="直接连接符 2">
              <a:extLst>
                <a:ext uri="{FF2B5EF4-FFF2-40B4-BE49-F238E27FC236}">
                  <a16:creationId xmlns:a16="http://schemas.microsoft.com/office/drawing/2014/main" id="{E45B2691-582C-6B1B-927F-67E7BA31439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21717" y="6017362"/>
              <a:ext cx="6431660" cy="35208"/>
            </a:xfrm>
            <a:prstGeom prst="line">
              <a:avLst/>
            </a:prstGeom>
            <a:ln w="25400">
              <a:gradFill>
                <a:gsLst>
                  <a:gs pos="0">
                    <a:srgbClr val="792CC6">
                      <a:alpha val="0"/>
                    </a:srgbClr>
                  </a:gs>
                  <a:gs pos="22000">
                    <a:srgbClr val="792CC6"/>
                  </a:gs>
                  <a:gs pos="100000">
                    <a:srgbClr val="6738B2">
                      <a:alpha val="0"/>
                    </a:srgbClr>
                  </a:gs>
                  <a:gs pos="80000">
                    <a:srgbClr val="6738B2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Rectangle 9">
              <a:extLst>
                <a:ext uri="{FF2B5EF4-FFF2-40B4-BE49-F238E27FC236}">
                  <a16:creationId xmlns:a16="http://schemas.microsoft.com/office/drawing/2014/main" id="{6F15755B-84CC-E39F-2ED3-1C944A13CC04}"/>
                </a:ext>
              </a:extLst>
            </p:cNvPr>
            <p:cNvSpPr/>
            <p:nvPr/>
          </p:nvSpPr>
          <p:spPr>
            <a:xfrm>
              <a:off x="6821717" y="6134154"/>
              <a:ext cx="6634860" cy="584776"/>
            </a:xfrm>
            <a:prstGeom prst="rect">
              <a:avLst/>
            </a:prstGeom>
            <a:effectLst/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fr-FR" altLang="zh-HK" sz="160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Proche de la fréquence naturelle de la Terre résonnant à 7.82 Hz</a:t>
              </a:r>
            </a:p>
            <a:p>
              <a:pPr lvl="0">
                <a:defRPr/>
              </a:pPr>
              <a:r>
                <a:rPr lang="fr-FR" altLang="zh-HK" sz="160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(Schumann </a:t>
              </a:r>
              <a:r>
                <a:rPr lang="fr-FR" altLang="zh-CN" sz="160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Résonance</a:t>
              </a:r>
              <a:r>
                <a:rPr lang="fr-FR" altLang="zh-HK" sz="1600">
                  <a:solidFill>
                    <a:srgbClr val="392A58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)</a:t>
              </a:r>
              <a:endParaRPr lang="fr-FR" altLang="zh-CN" sz="1600">
                <a:solidFill>
                  <a:srgbClr val="392A58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sp>
        <p:nvSpPr>
          <p:cNvPr id="50" name="文本框 49">
            <a:extLst>
              <a:ext uri="{FF2B5EF4-FFF2-40B4-BE49-F238E27FC236}">
                <a16:creationId xmlns:a16="http://schemas.microsoft.com/office/drawing/2014/main" id="{7A8C6F11-A47A-2DAE-6D7C-C8092A7F534B}"/>
              </a:ext>
            </a:extLst>
          </p:cNvPr>
          <p:cNvSpPr txBox="1"/>
          <p:nvPr/>
        </p:nvSpPr>
        <p:spPr>
          <a:xfrm>
            <a:off x="1487704" y="3430260"/>
            <a:ext cx="5751297" cy="74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500"/>
              </a:lnSpc>
              <a:defRPr/>
            </a:pPr>
            <a:r>
              <a:rPr lang="fr-FR" altLang="zh-CN" sz="2667" dirty="0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Soulage le stress mental et émotionnel , détend le corps et l'esprit</a:t>
            </a:r>
          </a:p>
        </p:txBody>
      </p:sp>
      <p:pic>
        <p:nvPicPr>
          <p:cNvPr id="7" name="图片 6" descr="卡通人物&#10;&#10;AI 生成的内容可能不正确。">
            <a:extLst>
              <a:ext uri="{FF2B5EF4-FFF2-40B4-BE49-F238E27FC236}">
                <a16:creationId xmlns:a16="http://schemas.microsoft.com/office/drawing/2014/main" id="{331AA531-04DD-DCE9-713A-AD3252700B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140" y="3562228"/>
            <a:ext cx="829579" cy="810435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CD9C5746-7C38-1CEA-E781-64CECC0FA014}"/>
              </a:ext>
            </a:extLst>
          </p:cNvPr>
          <p:cNvSpPr txBox="1"/>
          <p:nvPr/>
        </p:nvSpPr>
        <p:spPr>
          <a:xfrm>
            <a:off x="1487706" y="5488524"/>
            <a:ext cx="4296105" cy="74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500"/>
              </a:lnSpc>
              <a:defRPr/>
            </a:pPr>
            <a:r>
              <a:rPr lang="fr-FR" altLang="zh-CN" sz="2667" dirty="0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Bénéfique pour la santé, le bien-être et la longévité</a:t>
            </a:r>
          </a:p>
        </p:txBody>
      </p:sp>
      <p:pic>
        <p:nvPicPr>
          <p:cNvPr id="12" name="图片 11" descr="卡通人物&#10;&#10;AI 生成的内容可能不正确。">
            <a:extLst>
              <a:ext uri="{FF2B5EF4-FFF2-40B4-BE49-F238E27FC236}">
                <a16:creationId xmlns:a16="http://schemas.microsoft.com/office/drawing/2014/main" id="{C3CF4BC0-86D3-9457-91A0-42D0BD453F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142" y="5424650"/>
            <a:ext cx="823197" cy="810433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05B17DD3-0E1A-DF2F-C7AB-127F8A69793C}"/>
              </a:ext>
            </a:extLst>
          </p:cNvPr>
          <p:cNvSpPr txBox="1"/>
          <p:nvPr/>
        </p:nvSpPr>
        <p:spPr>
          <a:xfrm>
            <a:off x="1427338" y="4516845"/>
            <a:ext cx="5023229" cy="743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500"/>
              </a:lnSpc>
              <a:defRPr/>
            </a:pPr>
            <a:r>
              <a:rPr lang="fr-FR" altLang="zh-CN" sz="2667" dirty="0">
                <a:solidFill>
                  <a:srgbClr val="0070C0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Capacite la restauration et la régénération cellulaire</a:t>
            </a:r>
            <a:endParaRPr lang="zh-CN" altLang="en-US" sz="2667" dirty="0">
              <a:solidFill>
                <a:srgbClr val="0070C0"/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pic>
        <p:nvPicPr>
          <p:cNvPr id="14" name="图片 13" descr="卡通人物&#10;&#10;AI 生成的内容可能不正确。">
            <a:extLst>
              <a:ext uri="{FF2B5EF4-FFF2-40B4-BE49-F238E27FC236}">
                <a16:creationId xmlns:a16="http://schemas.microsoft.com/office/drawing/2014/main" id="{62573760-0D76-2626-CFBB-90268885D11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142" y="4498339"/>
            <a:ext cx="823196" cy="80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40941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E17AEF-4B2A-DF20-41FF-DAE3BC6FE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597A2ABF-1CB7-2A8B-9C37-2741ED6EBB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23356"/>
            <a:ext cx="12192000" cy="6054696"/>
          </a:xfrm>
          <a:prstGeom prst="rect">
            <a:avLst/>
          </a:prstGeom>
        </p:spPr>
      </p:pic>
      <p:sp>
        <p:nvSpPr>
          <p:cNvPr id="2" name="TextBox 8">
            <a:extLst>
              <a:ext uri="{FF2B5EF4-FFF2-40B4-BE49-F238E27FC236}">
                <a16:creationId xmlns:a16="http://schemas.microsoft.com/office/drawing/2014/main" id="{D6D33B50-2F03-1618-E85F-430265678AF3}"/>
              </a:ext>
            </a:extLst>
          </p:cNvPr>
          <p:cNvSpPr txBox="1"/>
          <p:nvPr/>
        </p:nvSpPr>
        <p:spPr>
          <a:xfrm>
            <a:off x="334261" y="2525562"/>
            <a:ext cx="576173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gradFill flip="none" rotWithShape="1">
                  <a:gsLst>
                    <a:gs pos="73000">
                      <a:srgbClr val="BB91DD"/>
                    </a:gs>
                    <a:gs pos="10000">
                      <a:srgbClr val="7C5394"/>
                    </a:gs>
                    <a:gs pos="95000">
                      <a:srgbClr val="604B91"/>
                    </a:gs>
                  </a:gsLst>
                  <a:lin ang="6600000" scaled="0"/>
                  <a:tileRect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>
              <a:defRPr/>
            </a:pPr>
            <a:r>
              <a:rPr lang="fr-CM" sz="2800" dirty="0">
                <a:solidFill>
                  <a:schemeClr val="bg1"/>
                </a:solidFill>
              </a:rPr>
              <a:t>CREE UN CHAMP MAGNETIQUE NATUREL</a:t>
            </a:r>
          </a:p>
          <a:p>
            <a:pPr lvl="0">
              <a:defRPr/>
            </a:pPr>
            <a:r>
              <a:rPr lang="fr-CM" sz="2800" dirty="0">
                <a:solidFill>
                  <a:schemeClr val="bg1"/>
                </a:solidFill>
              </a:rPr>
              <a:t>POUR TOUTE LA FAMILLE</a:t>
            </a:r>
          </a:p>
        </p:txBody>
      </p:sp>
      <p:sp>
        <p:nvSpPr>
          <p:cNvPr id="3" name="TextBox 8">
            <a:extLst>
              <a:ext uri="{FF2B5EF4-FFF2-40B4-BE49-F238E27FC236}">
                <a16:creationId xmlns:a16="http://schemas.microsoft.com/office/drawing/2014/main" id="{8B0EDF0A-834B-5985-01D9-160B54AC9A66}"/>
              </a:ext>
            </a:extLst>
          </p:cNvPr>
          <p:cNvSpPr txBox="1"/>
          <p:nvPr/>
        </p:nvSpPr>
        <p:spPr>
          <a:xfrm>
            <a:off x="440203" y="4122531"/>
            <a:ext cx="576173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gradFill flip="none" rotWithShape="1">
                  <a:gsLst>
                    <a:gs pos="73000">
                      <a:srgbClr val="BB91DD"/>
                    </a:gs>
                    <a:gs pos="10000">
                      <a:srgbClr val="7C5394"/>
                    </a:gs>
                    <a:gs pos="95000">
                      <a:srgbClr val="604B91"/>
                    </a:gs>
                  </a:gsLst>
                  <a:lin ang="6600000" scaled="0"/>
                  <a:tileRect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>
              <a:defRPr/>
            </a:pPr>
            <a:r>
              <a:rPr lang="en-US" altLang="zh-CN" sz="2800" b="0" dirty="0">
                <a:solidFill>
                  <a:schemeClr val="bg1"/>
                </a:solidFill>
                <a:effectLst>
                  <a:outerShdw blurRad="63500" dist="38100" dir="3600000" algn="tl" rotWithShape="0">
                    <a:srgbClr val="403888"/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FREQUENCES POSITIVES</a:t>
            </a:r>
          </a:p>
          <a:p>
            <a:pPr lvl="0">
              <a:defRPr/>
            </a:pPr>
            <a:r>
              <a:rPr lang="en-US" altLang="zh-CN" sz="2800" b="0" dirty="0">
                <a:solidFill>
                  <a:schemeClr val="bg1"/>
                </a:solidFill>
                <a:effectLst>
                  <a:outerShdw blurRad="63500" dist="38100" dir="3600000" algn="tl" rotWithShape="0">
                    <a:srgbClr val="403888"/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POUR LE BIEN-ETRE </a:t>
            </a:r>
          </a:p>
          <a:p>
            <a:pPr lvl="0">
              <a:defRPr/>
            </a:pPr>
            <a:r>
              <a:rPr lang="en-US" altLang="zh-CN" sz="2800" b="0" dirty="0">
                <a:solidFill>
                  <a:schemeClr val="bg1"/>
                </a:solidFill>
                <a:effectLst>
                  <a:outerShdw blurRad="63500" dist="38100" dir="3600000" algn="tl" rotWithShape="0">
                    <a:srgbClr val="403888"/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ET LA VIE</a:t>
            </a:r>
            <a:endParaRPr lang="zh-CN" altLang="en-US" sz="2800" b="0" dirty="0">
              <a:solidFill>
                <a:schemeClr val="bg1"/>
              </a:solidFill>
              <a:effectLst>
                <a:outerShdw blurRad="63500" dist="38100" dir="3600000" algn="tl" rotWithShape="0">
                  <a:srgbClr val="403888"/>
                </a:outerShdw>
              </a:effectLst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pic>
        <p:nvPicPr>
          <p:cNvPr id="6" name="图片 5" descr="卡通人物&#10;&#10;AI 生成的内容可能不正确。">
            <a:extLst>
              <a:ext uri="{FF2B5EF4-FFF2-40B4-BE49-F238E27FC236}">
                <a16:creationId xmlns:a16="http://schemas.microsoft.com/office/drawing/2014/main" id="{55B21AC6-B373-6DD2-AB8F-886D5B122F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891" y="6009325"/>
            <a:ext cx="1277112" cy="217329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B642C990-F121-3FF5-EF41-A3531E5411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3F786AC1-7C1F-E6CA-5935-4DA89787FF0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1" name="ZoneTexte 16">
            <a:extLst>
              <a:ext uri="{FF2B5EF4-FFF2-40B4-BE49-F238E27FC236}">
                <a16:creationId xmlns:a16="http://schemas.microsoft.com/office/drawing/2014/main" id="{CF112F7C-FEF8-30C6-BC82-973895B9CAE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2" name="图片 6" descr="徽标, 公司名称&#10;&#10;AI 生成的内容可能不正确。">
            <a:extLst>
              <a:ext uri="{FF2B5EF4-FFF2-40B4-BE49-F238E27FC236}">
                <a16:creationId xmlns:a16="http://schemas.microsoft.com/office/drawing/2014/main" id="{9218CA41-31C9-701A-FDE8-05289C34CD6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871" y="297380"/>
            <a:ext cx="2013935" cy="80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73358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A33D07D1-31E0-2A0B-C9A4-2C39CFD45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99" y="-1"/>
            <a:ext cx="12261095" cy="6877013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1C0E2595-0805-AF75-069A-37E0B1C79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5" name="Espace réservé du contenu 7">
            <a:extLst>
              <a:ext uri="{FF2B5EF4-FFF2-40B4-BE49-F238E27FC236}">
                <a16:creationId xmlns:a16="http://schemas.microsoft.com/office/drawing/2014/main" id="{4451102A-F7F5-6EF6-ABE5-2B6FD790842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7332" y="1552995"/>
            <a:ext cx="4884233" cy="4766469"/>
          </a:xfrm>
        </p:spPr>
      </p:pic>
      <p:pic>
        <p:nvPicPr>
          <p:cNvPr id="6" name="Espace réservé du contenu 6">
            <a:extLst>
              <a:ext uri="{FF2B5EF4-FFF2-40B4-BE49-F238E27FC236}">
                <a16:creationId xmlns:a16="http://schemas.microsoft.com/office/drawing/2014/main" id="{F8F210E8-8377-130D-31A1-0FA04FEFBCD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552995"/>
            <a:ext cx="5257800" cy="4766469"/>
          </a:xfr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345D325D-A1DD-FD7A-BBED-25BAFE0F9D3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3802" y="-33865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8CD605FA-3F57-9865-6FB0-620E70B94D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0D041E8A-6C58-B864-6CF3-B6DEF634545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2" name="TextBox 8">
            <a:extLst>
              <a:ext uri="{FF2B5EF4-FFF2-40B4-BE49-F238E27FC236}">
                <a16:creationId xmlns:a16="http://schemas.microsoft.com/office/drawing/2014/main" id="{08125E15-C23D-DF66-16FB-9E8C22A5BE02}"/>
              </a:ext>
            </a:extLst>
          </p:cNvPr>
          <p:cNvSpPr txBox="1"/>
          <p:nvPr/>
        </p:nvSpPr>
        <p:spPr>
          <a:xfrm>
            <a:off x="277560" y="110185"/>
            <a:ext cx="84923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altLang="zh-CN" sz="3200" b="1" dirty="0">
                <a:solidFill>
                  <a:schemeClr val="bg1"/>
                </a:solidFill>
                <a:effectLst>
                  <a:outerShdw blurRad="88900" dist="38100" dir="2700000" algn="tl" rotWithShape="0">
                    <a:prstClr val="black">
                      <a:alpha val="70000"/>
                    </a:prstClr>
                  </a:outerShdw>
                </a:effectLst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CHAMP MAGNETIQUE AVEC 5 ASU : BLUE ZONE</a:t>
            </a:r>
            <a:endParaRPr lang="en-US" sz="3200" b="1" dirty="0">
              <a:solidFill>
                <a:schemeClr val="bg1"/>
              </a:solidFill>
              <a:effectLst>
                <a:outerShdw blurRad="88900" dist="38100" dir="2700000" algn="tl" rotWithShape="0">
                  <a:prstClr val="black">
                    <a:alpha val="70000"/>
                  </a:prstClr>
                </a:outerShdw>
              </a:effectLst>
              <a:latin typeface="Arial Black" panose="020B0604020202020204" pitchFamily="34" charset="0"/>
              <a:ea typeface="HarmonyOS Sans SC Bold" panose="00020600040101010101" pitchFamily="18" charset="-122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125077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D72D5-90ED-C9C5-CC34-DEF4EAD71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 11">
            <a:extLst>
              <a:ext uri="{FF2B5EF4-FFF2-40B4-BE49-F238E27FC236}">
                <a16:creationId xmlns:a16="http://schemas.microsoft.com/office/drawing/2014/main" id="{ED3A1975-3BAE-AE20-F26F-E6DA4A8349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971" y="703739"/>
            <a:ext cx="12192000" cy="6862455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F918653C-3AE1-350F-A8D1-EC5C10D5DA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55C312C6-3BBE-689A-45EB-2DB9ED5859B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6" name="ZoneTexte 16">
            <a:extLst>
              <a:ext uri="{FF2B5EF4-FFF2-40B4-BE49-F238E27FC236}">
                <a16:creationId xmlns:a16="http://schemas.microsoft.com/office/drawing/2014/main" id="{896D5635-3EC0-F346-8513-F05DA980EE9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" name="TextBox 8">
            <a:extLst>
              <a:ext uri="{FF2B5EF4-FFF2-40B4-BE49-F238E27FC236}">
                <a16:creationId xmlns:a16="http://schemas.microsoft.com/office/drawing/2014/main" id="{EB12D12C-5BF6-2908-93B8-914C7CDCAA40}"/>
              </a:ext>
            </a:extLst>
          </p:cNvPr>
          <p:cNvSpPr txBox="1"/>
          <p:nvPr/>
        </p:nvSpPr>
        <p:spPr>
          <a:xfrm>
            <a:off x="232069" y="1656251"/>
            <a:ext cx="5933235" cy="6328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377">
              <a:lnSpc>
                <a:spcPts val="4500"/>
              </a:lnSpc>
              <a:defRPr/>
            </a:pPr>
            <a:r>
              <a:rPr lang="en-US" altLang="zh-CN" sz="3200" b="1" dirty="0">
                <a:solidFill>
                  <a:schemeClr val="bg1"/>
                </a:solidFill>
                <a:effectLst>
                  <a:outerShdw blurRad="88900" dist="38100" dir="2700000" algn="tl" rotWithShape="0">
                    <a:prstClr val="black">
                      <a:alpha val="70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AUGMENTE L’ÉNERGIE</a:t>
            </a:r>
            <a:endParaRPr lang="en-US" sz="3200" b="1" dirty="0">
              <a:solidFill>
                <a:schemeClr val="bg1"/>
              </a:solidFill>
              <a:effectLst>
                <a:outerShdw blurRad="88900" dist="38100" dir="2700000" algn="tl" rotWithShape="0">
                  <a:prstClr val="black">
                    <a:alpha val="70000"/>
                  </a:prstClr>
                </a:outerShdw>
              </a:effectLst>
              <a:latin typeface="Anton" pitchFamily="2" charset="77"/>
              <a:ea typeface="HarmonyOS Sans SC Bold" panose="00020600040101010101" pitchFamily="18" charset="-122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6023E-4B9A-F302-E187-6B2CD3368593}"/>
              </a:ext>
            </a:extLst>
          </p:cNvPr>
          <p:cNvSpPr/>
          <p:nvPr/>
        </p:nvSpPr>
        <p:spPr>
          <a:xfrm>
            <a:off x="1627800" y="2792521"/>
            <a:ext cx="3742917" cy="1569660"/>
          </a:xfrm>
          <a:prstGeom prst="rect">
            <a:avLst/>
          </a:prstGeom>
          <a:effectLst>
            <a:outerShdw dir="2700000" algn="tl" rotWithShape="0">
              <a:schemeClr val="bg1">
                <a:alpha val="40000"/>
              </a:schemeClr>
            </a:outerShdw>
          </a:effectLst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CN" sz="2800" dirty="0">
                <a:solidFill>
                  <a:prstClr val="white"/>
                </a:solidFill>
                <a:effectLst>
                  <a:outerShdw blurRad="50800" dist="38100" dir="2700000" algn="tl" rotWithShape="0">
                    <a:srgbClr val="313A61">
                      <a:alpha val="72000"/>
                    </a:srgbClr>
                  </a:outerShdw>
                </a:effectLst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Augmentation </a:t>
            </a:r>
            <a:r>
              <a:rPr lang="en-US" altLang="zh-CN" sz="2800" dirty="0" err="1">
                <a:solidFill>
                  <a:prstClr val="white"/>
                </a:solidFill>
                <a:effectLst>
                  <a:outerShdw blurRad="50800" dist="38100" dir="2700000" algn="tl" rotWithShape="0">
                    <a:srgbClr val="313A61">
                      <a:alpha val="72000"/>
                    </a:srgbClr>
                  </a:outerShdw>
                </a:effectLst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énergétique</a:t>
            </a:r>
            <a:r>
              <a:rPr lang="en-US" altLang="zh-CN" sz="2800" dirty="0">
                <a:solidFill>
                  <a:prstClr val="white"/>
                </a:solidFill>
                <a:effectLst>
                  <a:outerShdw blurRad="50800" dist="38100" dir="2700000" algn="tl" rotWithShape="0">
                    <a:srgbClr val="313A61">
                      <a:alpha val="72000"/>
                    </a:srgbClr>
                  </a:outerShdw>
                </a:effectLst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de </a:t>
            </a:r>
            <a:r>
              <a:rPr lang="en-US" altLang="zh-CN" sz="4000" b="1" dirty="0">
                <a:solidFill>
                  <a:prstClr val="white"/>
                </a:solidFill>
                <a:effectLst>
                  <a:outerShdw blurRad="50800" dist="38100" dir="2700000" algn="tl" rotWithShape="0">
                    <a:srgbClr val="313A61">
                      <a:alpha val="72000"/>
                    </a:srgbClr>
                  </a:outerShdw>
                </a:effectLst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48%</a:t>
            </a:r>
            <a:endParaRPr lang="en-US" altLang="zh-CN" sz="3200" b="1" dirty="0">
              <a:solidFill>
                <a:prstClr val="white"/>
              </a:solidFill>
              <a:effectLst>
                <a:outerShdw blurRad="50800" dist="38100" dir="2700000" algn="tl" rotWithShape="0">
                  <a:srgbClr val="313A61">
                    <a:alpha val="72000"/>
                  </a:srgbClr>
                </a:outerShdw>
              </a:effectLst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595CAE6B-8EF7-4278-D6A3-3FA61F893A5D}"/>
              </a:ext>
            </a:extLst>
          </p:cNvPr>
          <p:cNvSpPr/>
          <p:nvPr/>
        </p:nvSpPr>
        <p:spPr>
          <a:xfrm>
            <a:off x="2390775" y="5245467"/>
            <a:ext cx="2449592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HK" sz="1600" dirty="0" err="1">
                <a:solidFill>
                  <a:prstClr val="white"/>
                </a:solidFill>
                <a:latin typeface="Arial" panose="020B0604020202020204" pitchFamily="34" charset="0"/>
                <a:ea typeface="HarmonyOS Sans SC Bold" panose="00020600040101010101" pitchFamily="18" charset="-122"/>
                <a:cs typeface="Arial" panose="020B0604020202020204" pitchFamily="34" charset="0"/>
              </a:rPr>
              <a:t>Niveau</a:t>
            </a:r>
            <a:r>
              <a:rPr lang="en-US" altLang="zh-HK" sz="1600" dirty="0">
                <a:solidFill>
                  <a:prstClr val="white"/>
                </a:solidFill>
                <a:latin typeface="Arial" panose="020B0604020202020204" pitchFamily="34" charset="0"/>
                <a:ea typeface="HarmonyOS Sans SC Bold" panose="00020600040101010101" pitchFamily="18" charset="-122"/>
                <a:cs typeface="Arial" panose="020B0604020202020204" pitchFamily="34" charset="0"/>
              </a:rPr>
              <a:t> </a:t>
            </a:r>
            <a:r>
              <a:rPr lang="en-US" altLang="zh-HK" sz="1600" dirty="0" err="1">
                <a:solidFill>
                  <a:prstClr val="white"/>
                </a:solidFill>
                <a:latin typeface="Arial" panose="020B0604020202020204" pitchFamily="34" charset="0"/>
                <a:ea typeface="HarmonyOS Sans SC Bold" panose="00020600040101010101" pitchFamily="18" charset="-122"/>
                <a:cs typeface="Arial" panose="020B0604020202020204" pitchFamily="34" charset="0"/>
              </a:rPr>
              <a:t>d’énergie</a:t>
            </a:r>
            <a:r>
              <a:rPr lang="en-US" altLang="zh-HK" sz="1600" dirty="0">
                <a:solidFill>
                  <a:prstClr val="white"/>
                </a:solidFill>
                <a:latin typeface="Arial" panose="020B0604020202020204" pitchFamily="34" charset="0"/>
                <a:ea typeface="HarmonyOS Sans SC Bold" panose="00020600040101010101" pitchFamily="18" charset="-122"/>
                <a:cs typeface="Arial" panose="020B0604020202020204" pitchFamily="34" charset="0"/>
              </a:rPr>
              <a:t> </a:t>
            </a:r>
            <a:r>
              <a:rPr lang="en-US" altLang="zh-HK" sz="1600" dirty="0" err="1">
                <a:solidFill>
                  <a:prstClr val="white"/>
                </a:solidFill>
                <a:latin typeface="Arial" panose="020B0604020202020204" pitchFamily="34" charset="0"/>
                <a:ea typeface="HarmonyOS Sans SC Bold" panose="00020600040101010101" pitchFamily="18" charset="-122"/>
                <a:cs typeface="Arial" panose="020B0604020202020204" pitchFamily="34" charset="0"/>
              </a:rPr>
              <a:t>augmenté</a:t>
            </a:r>
            <a:r>
              <a:rPr lang="en-US" altLang="zh-HK" sz="1600" dirty="0">
                <a:solidFill>
                  <a:prstClr val="white"/>
                </a:solidFill>
                <a:latin typeface="Arial" panose="020B0604020202020204" pitchFamily="34" charset="0"/>
                <a:ea typeface="HarmonyOS Sans SC Bold" panose="00020600040101010101" pitchFamily="18" charset="-122"/>
                <a:cs typeface="Arial" panose="020B0604020202020204" pitchFamily="34" charset="0"/>
              </a:rPr>
              <a:t> </a:t>
            </a:r>
            <a:r>
              <a:rPr lang="en-US" altLang="zh-HK" sz="1600" dirty="0" err="1">
                <a:solidFill>
                  <a:prstClr val="white"/>
                </a:solidFill>
                <a:latin typeface="Arial" panose="020B0604020202020204" pitchFamily="34" charset="0"/>
                <a:ea typeface="HarmonyOS Sans SC Bold" panose="00020600040101010101" pitchFamily="18" charset="-122"/>
                <a:cs typeface="Arial" panose="020B0604020202020204" pitchFamily="34" charset="0"/>
              </a:rPr>
              <a:t>en</a:t>
            </a:r>
            <a:r>
              <a:rPr lang="en-US" altLang="zh-HK" sz="1600" dirty="0">
                <a:solidFill>
                  <a:prstClr val="white"/>
                </a:solidFill>
                <a:latin typeface="Arial" panose="020B0604020202020204" pitchFamily="34" charset="0"/>
                <a:ea typeface="HarmonyOS Sans SC Bold" panose="00020600040101010101" pitchFamily="18" charset="-122"/>
                <a:cs typeface="Arial" panose="020B0604020202020204" pitchFamily="34" charset="0"/>
              </a:rPr>
              <a:t> 30 min</a:t>
            </a:r>
            <a:endParaRPr lang="en-AU" altLang="zh-HK" sz="1600" dirty="0">
              <a:solidFill>
                <a:prstClr val="white"/>
              </a:solidFill>
              <a:latin typeface="Arial" panose="020B0604020202020204" pitchFamily="34" charset="0"/>
              <a:ea typeface="HarmonyOS Sans SC Bold" panose="00020600040101010101" pitchFamily="18" charset="-122"/>
              <a:cs typeface="Arial" panose="020B0604020202020204" pitchFamily="34" charset="0"/>
            </a:endParaRPr>
          </a:p>
        </p:txBody>
      </p:sp>
      <p:sp>
        <p:nvSpPr>
          <p:cNvPr id="30" name="同侧圆角矩形 29">
            <a:extLst>
              <a:ext uri="{FF2B5EF4-FFF2-40B4-BE49-F238E27FC236}">
                <a16:creationId xmlns:a16="http://schemas.microsoft.com/office/drawing/2014/main" id="{90B4186E-984F-D45A-2889-5DA86D1594E3}"/>
              </a:ext>
            </a:extLst>
          </p:cNvPr>
          <p:cNvSpPr/>
          <p:nvPr/>
        </p:nvSpPr>
        <p:spPr>
          <a:xfrm rot="16200000">
            <a:off x="2582260" y="4137105"/>
            <a:ext cx="359401" cy="1563970"/>
          </a:xfrm>
          <a:prstGeom prst="round2SameRect">
            <a:avLst>
              <a:gd name="adj1" fmla="val 48932"/>
              <a:gd name="adj2" fmla="val 0"/>
            </a:avLst>
          </a:prstGeom>
          <a:gradFill>
            <a:gsLst>
              <a:gs pos="0">
                <a:srgbClr val="94A6E0"/>
              </a:gs>
              <a:gs pos="100000">
                <a:srgbClr val="72B3EE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eaVert" rtlCol="0" anchor="ctr"/>
          <a:lstStyle/>
          <a:p>
            <a:pPr algn="ctr" defTabSz="914377">
              <a:defRPr/>
            </a:pPr>
            <a:r>
              <a:rPr lang="en-US" altLang="zh-CN" sz="1600" dirty="0">
                <a:solidFill>
                  <a:prstClr val="white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Joules </a:t>
            </a:r>
            <a:r>
              <a:rPr lang="en-US" altLang="zh-CN" sz="1600" dirty="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B</a:t>
            </a:r>
            <a:r>
              <a:rPr lang="en-US" altLang="zh-CN" sz="1200" dirty="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aisse</a:t>
            </a:r>
            <a:endParaRPr lang="zh-CN" altLang="en-US" sz="1200" dirty="0">
              <a:solidFill>
                <a:prstClr val="white"/>
              </a:solidFill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31" name="同侧圆角矩形 30">
            <a:extLst>
              <a:ext uri="{FF2B5EF4-FFF2-40B4-BE49-F238E27FC236}">
                <a16:creationId xmlns:a16="http://schemas.microsoft.com/office/drawing/2014/main" id="{02F2BBD9-F4DF-5D33-52E7-85E3A2138720}"/>
              </a:ext>
            </a:extLst>
          </p:cNvPr>
          <p:cNvSpPr/>
          <p:nvPr/>
        </p:nvSpPr>
        <p:spPr>
          <a:xfrm rot="5400000" flipH="1">
            <a:off x="4197357" y="4085974"/>
            <a:ext cx="359403" cy="1666229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0">
                <a:srgbClr val="2187CD"/>
              </a:gs>
              <a:gs pos="100000">
                <a:srgbClr val="3792DD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 defTabSz="914377">
              <a:defRPr/>
            </a:pPr>
            <a:r>
              <a:rPr lang="en-US" altLang="zh-CN" sz="1600" dirty="0">
                <a:solidFill>
                  <a:prstClr val="white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Joules  </a:t>
            </a:r>
            <a:r>
              <a:rPr lang="en-US" altLang="zh-CN" sz="1600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N</a:t>
            </a:r>
            <a:r>
              <a:rPr lang="en-US" altLang="zh-CN" sz="1200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ormal</a:t>
            </a:r>
            <a:endParaRPr lang="zh-CN" altLang="en-US" sz="1200" dirty="0">
              <a:solidFill>
                <a:prstClr val="white"/>
              </a:solidFill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EE496198-7F59-76A8-4FFC-FD887E2F5298}"/>
              </a:ext>
            </a:extLst>
          </p:cNvPr>
          <p:cNvSpPr/>
          <p:nvPr/>
        </p:nvSpPr>
        <p:spPr>
          <a:xfrm>
            <a:off x="2202836" y="4170195"/>
            <a:ext cx="1296423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CN" sz="2400" b="1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34</a:t>
            </a:r>
            <a:endParaRPr lang="en-AU" altLang="zh-HK" dirty="0">
              <a:solidFill>
                <a:srgbClr val="FFC000">
                  <a:lumMod val="40000"/>
                  <a:lumOff val="60000"/>
                </a:srgbClr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C55A4AB8-499F-C472-A441-635CF1664DC9}"/>
              </a:ext>
            </a:extLst>
          </p:cNvPr>
          <p:cNvSpPr/>
          <p:nvPr/>
        </p:nvSpPr>
        <p:spPr>
          <a:xfrm>
            <a:off x="3677328" y="4191480"/>
            <a:ext cx="1207724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CN" sz="2400" b="1" dirty="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50</a:t>
            </a:r>
            <a:endParaRPr lang="en-AU" altLang="zh-HK" dirty="0">
              <a:solidFill>
                <a:prstClr val="white"/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  <p:sp>
        <p:nvSpPr>
          <p:cNvPr id="18" name="右箭头 17">
            <a:extLst>
              <a:ext uri="{FF2B5EF4-FFF2-40B4-BE49-F238E27FC236}">
                <a16:creationId xmlns:a16="http://schemas.microsoft.com/office/drawing/2014/main" id="{9570F4AF-4908-6B61-3E3F-CEAC745EF19C}"/>
              </a:ext>
            </a:extLst>
          </p:cNvPr>
          <p:cNvSpPr/>
          <p:nvPr/>
        </p:nvSpPr>
        <p:spPr>
          <a:xfrm>
            <a:off x="3468570" y="4344128"/>
            <a:ext cx="208757" cy="163736"/>
          </a:xfrm>
          <a:prstGeom prst="rightArrow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69000">
                <a:schemeClr val="bg1">
                  <a:shade val="100000"/>
                  <a:satMod val="11500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>
              <a:defRPr/>
            </a:pPr>
            <a:endParaRPr kumimoji="1" lang="zh-CN" altLang="en-US">
              <a:solidFill>
                <a:prstClr val="white"/>
              </a:solidFill>
              <a:latin typeface="Calibri" panose="020F0502020204030204"/>
              <a:ea typeface="等线" panose="02010600030101010101" pitchFamily="2" charset="-122"/>
            </a:endParaRP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35BABE9A-2816-452A-BFFD-5D1E18278BB0}"/>
              </a:ext>
            </a:extLst>
          </p:cNvPr>
          <p:cNvGrpSpPr/>
          <p:nvPr/>
        </p:nvGrpSpPr>
        <p:grpSpPr>
          <a:xfrm>
            <a:off x="7468072" y="3073489"/>
            <a:ext cx="3060745" cy="2970864"/>
            <a:chOff x="7288774" y="2441948"/>
            <a:chExt cx="3368123" cy="3269215"/>
          </a:xfrm>
        </p:grpSpPr>
        <p:sp>
          <p:nvSpPr>
            <p:cNvPr id="20" name="Rectangle 9">
              <a:extLst>
                <a:ext uri="{FF2B5EF4-FFF2-40B4-BE49-F238E27FC236}">
                  <a16:creationId xmlns:a16="http://schemas.microsoft.com/office/drawing/2014/main" id="{13C148CC-35EC-24B9-50D9-252D948B66E3}"/>
                </a:ext>
              </a:extLst>
            </p:cNvPr>
            <p:cNvSpPr/>
            <p:nvPr/>
          </p:nvSpPr>
          <p:spPr>
            <a:xfrm>
              <a:off x="7288774" y="2441948"/>
              <a:ext cx="3368123" cy="1332162"/>
            </a:xfrm>
            <a:prstGeom prst="rect">
              <a:avLst/>
            </a:prstGeom>
            <a:effectLst/>
          </p:spPr>
          <p:txBody>
            <a:bodyPr wrap="square" anchor="t">
              <a:spAutoFit/>
            </a:bodyPr>
            <a:lstStyle/>
            <a:p>
              <a:pPr algn="ctr" defTabSz="914377">
                <a:lnSpc>
                  <a:spcPts val="4500"/>
                </a:lnSpc>
                <a:defRPr/>
              </a:pPr>
              <a:r>
                <a:rPr lang="en-US" altLang="zh-CN" sz="3200" b="1">
                  <a:solidFill>
                    <a:srgbClr val="423D81"/>
                  </a:solidFill>
                  <a:effectLst>
                    <a:outerShdw blurRad="25400" dist="38100" dir="4740000" algn="tl" rotWithShape="0">
                      <a:prstClr val="white"/>
                    </a:outerShdw>
                  </a:effectLst>
                  <a:latin typeface="+mj-lt"/>
                  <a:ea typeface="HarmonyOS Sans SC Medium" panose="00020600040101010101" pitchFamily="18" charset="-122"/>
                </a:rPr>
                <a:t> </a:t>
              </a:r>
              <a:r>
                <a:rPr lang="en-US" altLang="zh-CN" sz="3200" b="1" err="1">
                  <a:solidFill>
                    <a:srgbClr val="423D81"/>
                  </a:solidFill>
                  <a:effectLst>
                    <a:outerShdw blurRad="25400" dist="38100" dir="4740000" algn="tl" rotWithShape="0">
                      <a:prstClr val="white"/>
                    </a:outerShdw>
                  </a:effectLst>
                  <a:latin typeface="+mj-lt"/>
                  <a:ea typeface="HarmonyOS Sans SC Medium" panose="00020600040101010101" pitchFamily="18" charset="-122"/>
                </a:rPr>
                <a:t>Équilibre</a:t>
              </a:r>
              <a:r>
                <a:rPr lang="en-US" altLang="zh-CN" sz="3200" b="1">
                  <a:solidFill>
                    <a:srgbClr val="423D81"/>
                  </a:solidFill>
                  <a:effectLst>
                    <a:outerShdw blurRad="25400" dist="38100" dir="4740000" algn="tl" rotWithShape="0">
                      <a:prstClr val="white"/>
                    </a:outerShdw>
                  </a:effectLst>
                  <a:latin typeface="+mj-lt"/>
                  <a:ea typeface="HarmonyOS Sans SC Medium" panose="00020600040101010101" pitchFamily="18" charset="-122"/>
                </a:rPr>
                <a:t> </a:t>
              </a:r>
              <a:r>
                <a:rPr lang="en-US" altLang="zh-CN" sz="3200" b="1" err="1">
                  <a:solidFill>
                    <a:srgbClr val="423D81"/>
                  </a:solidFill>
                  <a:effectLst>
                    <a:outerShdw blurRad="25400" dist="38100" dir="4740000" algn="tl" rotWithShape="0">
                      <a:prstClr val="white"/>
                    </a:outerShdw>
                  </a:effectLst>
                  <a:latin typeface="+mj-lt"/>
                  <a:ea typeface="HarmonyOS Sans SC Medium" panose="00020600040101010101" pitchFamily="18" charset="-122"/>
                </a:rPr>
                <a:t>réstauré</a:t>
              </a:r>
              <a:r>
                <a:rPr lang="en-US" altLang="zh-CN" sz="3200" b="1">
                  <a:solidFill>
                    <a:srgbClr val="423D81"/>
                  </a:solidFill>
                  <a:effectLst>
                    <a:outerShdw blurRad="25400" dist="38100" dir="4740000" algn="tl" rotWithShape="0">
                      <a:prstClr val="white"/>
                    </a:outerShdw>
                  </a:effectLst>
                  <a:latin typeface="+mj-lt"/>
                  <a:ea typeface="HarmonyOS Sans SC Medium" panose="00020600040101010101" pitchFamily="18" charset="-122"/>
                </a:rPr>
                <a:t> </a:t>
              </a:r>
              <a:r>
                <a:rPr lang="en-US" altLang="zh-CN" sz="3200" err="1">
                  <a:solidFill>
                    <a:srgbClr val="423D81"/>
                  </a:solidFill>
                  <a:effectLst>
                    <a:outerShdw blurRad="25400" dist="38100" dir="4740000" algn="tl" rotWithShape="0">
                      <a:prstClr val="white"/>
                    </a:outerShdw>
                  </a:effectLst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à</a:t>
              </a:r>
              <a:r>
                <a:rPr lang="en-US" altLang="zh-CN" sz="3200">
                  <a:solidFill>
                    <a:srgbClr val="423D81"/>
                  </a:solidFill>
                  <a:effectLst>
                    <a:outerShdw blurRad="25400" dist="38100" dir="4740000" algn="tl" rotWithShape="0">
                      <a:prstClr val="white"/>
                    </a:outerShdw>
                  </a:effectLst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 </a:t>
              </a:r>
              <a:r>
                <a:rPr lang="en-US" altLang="zh-CN" sz="3200" b="1">
                  <a:solidFill>
                    <a:srgbClr val="423D81"/>
                  </a:solidFill>
                  <a:effectLst>
                    <a:outerShdw blurRad="25400" dist="38100" dir="4740000" algn="tl" rotWithShape="0">
                      <a:prstClr val="white"/>
                    </a:outerShdw>
                  </a:effectLst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17%</a:t>
              </a:r>
              <a:endParaRPr lang="en-AU" altLang="zh-HK" sz="4000" b="1">
                <a:solidFill>
                  <a:srgbClr val="423D81"/>
                </a:solidFill>
                <a:effectLst>
                  <a:outerShdw blurRad="25400" dist="38100" dir="4740000" algn="tl" rotWithShape="0">
                    <a:prstClr val="white"/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32" name="Rectangle 9">
              <a:extLst>
                <a:ext uri="{FF2B5EF4-FFF2-40B4-BE49-F238E27FC236}">
                  <a16:creationId xmlns:a16="http://schemas.microsoft.com/office/drawing/2014/main" id="{2AA8E26F-2901-EDFA-1BF7-9D1F71F91CDD}"/>
                </a:ext>
              </a:extLst>
            </p:cNvPr>
            <p:cNvSpPr/>
            <p:nvPr/>
          </p:nvSpPr>
          <p:spPr>
            <a:xfrm>
              <a:off x="7801605" y="4796712"/>
              <a:ext cx="2342462" cy="914451"/>
            </a:xfrm>
            <a:prstGeom prst="rect">
              <a:avLst/>
            </a:prstGeom>
          </p:spPr>
          <p:txBody>
            <a:bodyPr wrap="square" anchor="t">
              <a:spAutoFit/>
            </a:bodyPr>
            <a:lstStyle/>
            <a:p>
              <a:pPr algn="ctr" defTabSz="914377">
                <a:defRPr/>
              </a:pPr>
              <a:r>
                <a:rPr lang="en-US" altLang="zh-CN" sz="2400">
                  <a:solidFill>
                    <a:srgbClr val="423D81"/>
                  </a:solidFill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C</a:t>
              </a:r>
              <a:r>
                <a:rPr lang="en-US" altLang="zh-CN" sz="2400" err="1">
                  <a:solidFill>
                    <a:srgbClr val="423D81"/>
                  </a:solidFill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orps</a:t>
              </a:r>
              <a:r>
                <a:rPr lang="en-US" altLang="zh-CN" sz="2400">
                  <a:solidFill>
                    <a:srgbClr val="423D81"/>
                  </a:solidFill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 </a:t>
              </a:r>
              <a:r>
                <a:rPr lang="en-US" altLang="zh-CN" sz="2400" err="1">
                  <a:solidFill>
                    <a:srgbClr val="423D81"/>
                  </a:solidFill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harmonieux</a:t>
              </a:r>
              <a:endParaRPr lang="en-AU" altLang="zh-HK" sz="2400">
                <a:solidFill>
                  <a:srgbClr val="423D81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grpSp>
          <p:nvGrpSpPr>
            <p:cNvPr id="33" name="组合 32">
              <a:extLst>
                <a:ext uri="{FF2B5EF4-FFF2-40B4-BE49-F238E27FC236}">
                  <a16:creationId xmlns:a16="http://schemas.microsoft.com/office/drawing/2014/main" id="{7EB809A2-5BB6-C709-782F-201404CBD95E}"/>
                </a:ext>
              </a:extLst>
            </p:cNvPr>
            <p:cNvGrpSpPr/>
            <p:nvPr/>
          </p:nvGrpSpPr>
          <p:grpSpPr>
            <a:xfrm>
              <a:off x="7610450" y="4267906"/>
              <a:ext cx="2724770" cy="426145"/>
              <a:chOff x="7983211" y="4662122"/>
              <a:chExt cx="2351184" cy="386992"/>
            </a:xfrm>
            <a:effectLst/>
          </p:grpSpPr>
          <p:sp>
            <p:nvSpPr>
              <p:cNvPr id="38" name="同侧圆角矩形 29">
                <a:extLst>
                  <a:ext uri="{FF2B5EF4-FFF2-40B4-BE49-F238E27FC236}">
                    <a16:creationId xmlns:a16="http://schemas.microsoft.com/office/drawing/2014/main" id="{A5F5E0B7-675A-3B30-4148-2DB0DB90CAB3}"/>
                  </a:ext>
                </a:extLst>
              </p:cNvPr>
              <p:cNvSpPr/>
              <p:nvPr/>
            </p:nvSpPr>
            <p:spPr>
              <a:xfrm rot="16200000">
                <a:off x="8377515" y="4267825"/>
                <a:ext cx="386985" cy="1175594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gradFill>
                <a:gsLst>
                  <a:gs pos="0">
                    <a:srgbClr val="8D89AB"/>
                  </a:gs>
                  <a:gs pos="100000">
                    <a:srgbClr val="7E7EDC"/>
                  </a:gs>
                </a:gsLst>
                <a:lin ang="18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eaVert" rtlCol="0" anchor="ctr"/>
              <a:lstStyle/>
              <a:p>
                <a:pPr algn="ctr" defTabSz="914377">
                  <a:defRPr/>
                </a:pPr>
                <a:r>
                  <a:rPr lang="en-US" altLang="zh-CN" err="1">
                    <a:solidFill>
                      <a:prstClr val="white"/>
                    </a:solidFill>
                    <a:latin typeface="HarmonyOS Sans SC Bold" panose="00020600040101010101" pitchFamily="18" charset="-122"/>
                    <a:ea typeface="HarmonyOS Sans SC Bold" panose="00020600040101010101" pitchFamily="18" charset="-122"/>
                  </a:rPr>
                  <a:t>Baisse</a:t>
                </a:r>
                <a:endParaRPr lang="zh-CN" altLang="en-US">
                  <a:solidFill>
                    <a:prstClr val="white"/>
                  </a:solidFill>
                  <a:latin typeface="HarmonyOS Sans SC Bold" panose="00020600040101010101" pitchFamily="18" charset="-122"/>
                  <a:ea typeface="HarmonyOS Sans SC Bold" panose="00020600040101010101" pitchFamily="18" charset="-122"/>
                </a:endParaRPr>
              </a:p>
            </p:txBody>
          </p:sp>
          <p:sp>
            <p:nvSpPr>
              <p:cNvPr id="39" name="同侧圆角矩形 30">
                <a:extLst>
                  <a:ext uri="{FF2B5EF4-FFF2-40B4-BE49-F238E27FC236}">
                    <a16:creationId xmlns:a16="http://schemas.microsoft.com/office/drawing/2014/main" id="{DA1C0FB5-2500-FA46-F5A3-8A480CA3C404}"/>
                  </a:ext>
                </a:extLst>
              </p:cNvPr>
              <p:cNvSpPr/>
              <p:nvPr/>
            </p:nvSpPr>
            <p:spPr>
              <a:xfrm rot="5400000" flipH="1">
                <a:off x="9553106" y="4267818"/>
                <a:ext cx="386985" cy="1175593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gradFill>
                <a:gsLst>
                  <a:gs pos="100000">
                    <a:srgbClr val="695BD3"/>
                  </a:gs>
                  <a:gs pos="0">
                    <a:srgbClr val="21279F"/>
                  </a:gs>
                </a:gsLst>
                <a:lin ang="18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 defTabSz="914377">
                  <a:defRPr/>
                </a:pPr>
                <a:r>
                  <a:rPr lang="en-US" altLang="zh-CN">
                    <a:solidFill>
                      <a:prstClr val="white"/>
                    </a:solidFill>
                    <a:latin typeface="HarmonyOS Sans SC Bold" panose="00020600040101010101" pitchFamily="18" charset="-122"/>
                    <a:ea typeface="HarmonyOS Sans SC Bold" panose="00020600040101010101" pitchFamily="18" charset="-122"/>
                  </a:rPr>
                  <a:t>Normal</a:t>
                </a:r>
                <a:endParaRPr lang="zh-CN" altLang="en-US">
                  <a:solidFill>
                    <a:prstClr val="white"/>
                  </a:solidFill>
                  <a:latin typeface="HarmonyOS Sans SC Bold" panose="00020600040101010101" pitchFamily="18" charset="-122"/>
                  <a:ea typeface="HarmonyOS Sans SC Bold" panose="00020600040101010101" pitchFamily="18" charset="-122"/>
                </a:endParaRPr>
              </a:p>
            </p:txBody>
          </p:sp>
        </p:grpSp>
        <p:grpSp>
          <p:nvGrpSpPr>
            <p:cNvPr id="34" name="组合 33">
              <a:extLst>
                <a:ext uri="{FF2B5EF4-FFF2-40B4-BE49-F238E27FC236}">
                  <a16:creationId xmlns:a16="http://schemas.microsoft.com/office/drawing/2014/main" id="{33C4CEB6-1F3E-8F1C-AD97-D74DCB1A81F2}"/>
                </a:ext>
              </a:extLst>
            </p:cNvPr>
            <p:cNvGrpSpPr/>
            <p:nvPr/>
          </p:nvGrpSpPr>
          <p:grpSpPr>
            <a:xfrm>
              <a:off x="7625329" y="3668522"/>
              <a:ext cx="2695013" cy="541897"/>
              <a:chOff x="1814121" y="3937290"/>
              <a:chExt cx="2695013" cy="541897"/>
            </a:xfrm>
          </p:grpSpPr>
          <p:sp>
            <p:nvSpPr>
              <p:cNvPr id="35" name="Rectangle 9">
                <a:extLst>
                  <a:ext uri="{FF2B5EF4-FFF2-40B4-BE49-F238E27FC236}">
                    <a16:creationId xmlns:a16="http://schemas.microsoft.com/office/drawing/2014/main" id="{227A7086-5852-E1AA-D0BD-DCE33647FCDB}"/>
                  </a:ext>
                </a:extLst>
              </p:cNvPr>
              <p:cNvSpPr/>
              <p:nvPr/>
            </p:nvSpPr>
            <p:spPr>
              <a:xfrm>
                <a:off x="1814121" y="3937290"/>
                <a:ext cx="1426618" cy="541897"/>
              </a:xfrm>
              <a:prstGeom prst="rect">
                <a:avLst/>
              </a:prstGeom>
            </p:spPr>
            <p:txBody>
              <a:bodyPr wrap="square" anchor="t">
                <a:spAutoFit/>
              </a:bodyPr>
              <a:lstStyle/>
              <a:p>
                <a:pPr algn="ctr" defTabSz="914377">
                  <a:defRPr/>
                </a:pPr>
                <a:r>
                  <a:rPr lang="en-US" altLang="zh-CN" sz="2600" b="1">
                    <a:solidFill>
                      <a:srgbClr val="423D81"/>
                    </a:solidFill>
                    <a:latin typeface="HarmonyOS Sans SC Bold" panose="00020600040101010101" pitchFamily="18" charset="-122"/>
                    <a:ea typeface="HarmonyOS Sans SC Bold" panose="00020600040101010101" pitchFamily="18" charset="-122"/>
                  </a:rPr>
                  <a:t>77</a:t>
                </a:r>
                <a:r>
                  <a:rPr lang="en-US" altLang="zh-CN" sz="2400">
                    <a:solidFill>
                      <a:srgbClr val="423D81"/>
                    </a:solidFill>
                    <a:latin typeface="HarmonyOS Sans SC Medium" panose="00020600040101010101" pitchFamily="18" charset="-122"/>
                    <a:ea typeface="HarmonyOS Sans SC Medium" panose="00020600040101010101" pitchFamily="18" charset="-122"/>
                  </a:rPr>
                  <a:t>%</a:t>
                </a:r>
                <a:endParaRPr lang="en-AU" altLang="zh-HK" sz="2600">
                  <a:solidFill>
                    <a:srgbClr val="423D81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endParaRPr>
              </a:p>
            </p:txBody>
          </p:sp>
          <p:sp>
            <p:nvSpPr>
              <p:cNvPr id="36" name="Rectangle 9">
                <a:extLst>
                  <a:ext uri="{FF2B5EF4-FFF2-40B4-BE49-F238E27FC236}">
                    <a16:creationId xmlns:a16="http://schemas.microsoft.com/office/drawing/2014/main" id="{05BC0BB1-BB0C-2097-A042-EA81528B477D}"/>
                  </a:ext>
                </a:extLst>
              </p:cNvPr>
              <p:cNvSpPr/>
              <p:nvPr/>
            </p:nvSpPr>
            <p:spPr>
              <a:xfrm>
                <a:off x="3180123" y="3963163"/>
                <a:ext cx="1329011" cy="508028"/>
              </a:xfrm>
              <a:prstGeom prst="rect">
                <a:avLst/>
              </a:prstGeom>
            </p:spPr>
            <p:txBody>
              <a:bodyPr wrap="square" anchor="t">
                <a:spAutoFit/>
              </a:bodyPr>
              <a:lstStyle/>
              <a:p>
                <a:pPr algn="ctr" defTabSz="914377">
                  <a:defRPr/>
                </a:pPr>
                <a:r>
                  <a:rPr lang="en-US" altLang="zh-CN" sz="2400" b="1">
                    <a:solidFill>
                      <a:srgbClr val="423D81"/>
                    </a:solidFill>
                    <a:latin typeface="HarmonyOS Sans SC Bold" panose="00020600040101010101" pitchFamily="18" charset="-122"/>
                    <a:ea typeface="HarmonyOS Sans SC Bold" panose="00020600040101010101" pitchFamily="18" charset="-122"/>
                  </a:rPr>
                  <a:t>90</a:t>
                </a:r>
                <a:r>
                  <a:rPr lang="en-US" altLang="zh-CN" sz="2000">
                    <a:solidFill>
                      <a:srgbClr val="423D81"/>
                    </a:solidFill>
                    <a:latin typeface="HarmonyOS Sans SC Medium" panose="00020600040101010101" pitchFamily="18" charset="-122"/>
                    <a:ea typeface="HarmonyOS Sans SC Medium" panose="00020600040101010101" pitchFamily="18" charset="-122"/>
                  </a:rPr>
                  <a:t>%</a:t>
                </a:r>
                <a:endParaRPr lang="en-AU" altLang="zh-HK" sz="2400">
                  <a:solidFill>
                    <a:srgbClr val="423D81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endParaRPr>
              </a:p>
            </p:txBody>
          </p:sp>
          <p:sp>
            <p:nvSpPr>
              <p:cNvPr id="37" name="右箭头 17">
                <a:extLst>
                  <a:ext uri="{FF2B5EF4-FFF2-40B4-BE49-F238E27FC236}">
                    <a16:creationId xmlns:a16="http://schemas.microsoft.com/office/drawing/2014/main" id="{C181063B-DB4B-BAE1-F77F-7F397A45C998}"/>
                  </a:ext>
                </a:extLst>
              </p:cNvPr>
              <p:cNvSpPr/>
              <p:nvPr/>
            </p:nvSpPr>
            <p:spPr>
              <a:xfrm>
                <a:off x="3042712" y="4051434"/>
                <a:ext cx="331991" cy="260392"/>
              </a:xfrm>
              <a:prstGeom prst="rightArrow">
                <a:avLst/>
              </a:prstGeom>
              <a:gradFill flip="none" rotWithShape="1">
                <a:gsLst>
                  <a:gs pos="0">
                    <a:srgbClr val="7E7EDC">
                      <a:alpha val="0"/>
                    </a:srgbClr>
                  </a:gs>
                  <a:gs pos="69000">
                    <a:srgbClr val="695BD3"/>
                  </a:gs>
                </a:gsLst>
                <a:lin ang="1800000" scaled="0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77">
                  <a:defRPr/>
                </a:pPr>
                <a:endParaRPr kumimoji="1" lang="zh-CN" altLang="en-US">
                  <a:solidFill>
                    <a:prstClr val="white"/>
                  </a:solidFill>
                  <a:latin typeface="Calibri" panose="020F0502020204030204"/>
                  <a:ea typeface="等线" panose="02010600030101010101" pitchFamily="2" charset="-122"/>
                </a:endParaRPr>
              </a:p>
            </p:txBody>
          </p:sp>
        </p:grpSp>
      </p:grpSp>
      <p:sp>
        <p:nvSpPr>
          <p:cNvPr id="11" name="文本框 10">
            <a:extLst>
              <a:ext uri="{FF2B5EF4-FFF2-40B4-BE49-F238E27FC236}">
                <a16:creationId xmlns:a16="http://schemas.microsoft.com/office/drawing/2014/main" id="{F669A1D7-0899-09FE-62AB-86351B419285}"/>
              </a:ext>
            </a:extLst>
          </p:cNvPr>
          <p:cNvSpPr txBox="1"/>
          <p:nvPr/>
        </p:nvSpPr>
        <p:spPr>
          <a:xfrm>
            <a:off x="5609107" y="1676435"/>
            <a:ext cx="6778676" cy="6328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4500"/>
              </a:lnSpc>
              <a:defRPr/>
            </a:pPr>
            <a:r>
              <a:rPr lang="en-US" altLang="zh-CN" sz="3200" b="1" dirty="0">
                <a:solidFill>
                  <a:schemeClr val="bg1"/>
                </a:solidFill>
                <a:effectLst>
                  <a:outerShdw blurRad="88900" dist="38100" dir="2700000" algn="tl" rotWithShape="0">
                    <a:prstClr val="black">
                      <a:alpha val="70000"/>
                    </a:prstClr>
                  </a:outerShdw>
                </a:effectLst>
                <a:latin typeface="Anton" pitchFamily="2" charset="77"/>
                <a:ea typeface="HarmonyOS Sans SC Bold" panose="00020600040101010101" pitchFamily="18" charset="-122"/>
              </a:rPr>
              <a:t>RESTAURATION DE L’ÉQUILIBRE</a:t>
            </a:r>
            <a:endParaRPr lang="zh-CN" altLang="en-US" sz="3200" b="1" dirty="0">
              <a:solidFill>
                <a:schemeClr val="bg1"/>
              </a:solidFill>
              <a:effectLst>
                <a:outerShdw blurRad="88900" dist="38100" dir="2700000" algn="tl" rotWithShape="0">
                  <a:prstClr val="black">
                    <a:alpha val="70000"/>
                  </a:prstClr>
                </a:outerShdw>
              </a:effectLst>
              <a:latin typeface="Anton" pitchFamily="2" charset="77"/>
              <a:ea typeface="HarmonyOS Sans SC Bold" panose="00020600040101010101" pitchFamily="18" charset="-122"/>
            </a:endParaRPr>
          </a:p>
        </p:txBody>
      </p:sp>
      <p:pic>
        <p:nvPicPr>
          <p:cNvPr id="17" name="图片 6" descr="徽标, 公司名称&#10;&#10;AI 生成的内容可能不正确。">
            <a:extLst>
              <a:ext uri="{FF2B5EF4-FFF2-40B4-BE49-F238E27FC236}">
                <a16:creationId xmlns:a16="http://schemas.microsoft.com/office/drawing/2014/main" id="{88607B8B-329C-FEB8-465E-3B51B474C12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09" y="6455840"/>
            <a:ext cx="2013935" cy="804320"/>
          </a:xfrm>
          <a:prstGeom prst="rect">
            <a:avLst/>
          </a:prstGeom>
        </p:spPr>
      </p:pic>
      <p:sp>
        <p:nvSpPr>
          <p:cNvPr id="19" name="TextBox 8">
            <a:extLst>
              <a:ext uri="{FF2B5EF4-FFF2-40B4-BE49-F238E27FC236}">
                <a16:creationId xmlns:a16="http://schemas.microsoft.com/office/drawing/2014/main" id="{D23C0C18-8825-F5FE-5998-22C2E972F58A}"/>
              </a:ext>
            </a:extLst>
          </p:cNvPr>
          <p:cNvSpPr txBox="1"/>
          <p:nvPr/>
        </p:nvSpPr>
        <p:spPr>
          <a:xfrm>
            <a:off x="232069" y="137401"/>
            <a:ext cx="84923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altLang="zh-CN" sz="3200" b="1" dirty="0">
                <a:solidFill>
                  <a:schemeClr val="bg1"/>
                </a:solidFill>
                <a:effectLst>
                  <a:outerShdw blurRad="88900" dist="38100" dir="2700000" algn="tl" rotWithShape="0">
                    <a:prstClr val="black">
                      <a:alpha val="70000"/>
                    </a:prstClr>
                  </a:outerShdw>
                </a:effectLst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PORT CONSTANT DE 2 ALPHA SPIN DANS LA CEINTURE</a:t>
            </a:r>
            <a:endParaRPr lang="en-US" sz="3200" b="1" dirty="0">
              <a:solidFill>
                <a:schemeClr val="bg1"/>
              </a:solidFill>
              <a:effectLst>
                <a:outerShdw blurRad="88900" dist="38100" dir="2700000" algn="tl" rotWithShape="0">
                  <a:prstClr val="black">
                    <a:alpha val="70000"/>
                  </a:prstClr>
                </a:outerShdw>
              </a:effectLst>
              <a:latin typeface="Arial Black" panose="020B0604020202020204" pitchFamily="34" charset="0"/>
              <a:ea typeface="HarmonyOS Sans SC Bold" panose="00020600040101010101" pitchFamily="18" charset="-122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278640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5FB914-92BE-E963-0ECF-B5747558BE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7BF60A61-EBD0-1DB9-4097-AC468D04CF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177"/>
            <a:ext cx="12192000" cy="6890353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9D84AA26-7241-B87D-91F3-4F2BD7AAE4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4776BECE-D006-9FA4-98E5-E4AD5E71B5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4" name="ZoneTexte 16">
            <a:extLst>
              <a:ext uri="{FF2B5EF4-FFF2-40B4-BE49-F238E27FC236}">
                <a16:creationId xmlns:a16="http://schemas.microsoft.com/office/drawing/2014/main" id="{796462F6-5896-AFDC-4204-D07098DF2E6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A38A808F-AC1C-179A-2321-D03B0A923054}"/>
              </a:ext>
            </a:extLst>
          </p:cNvPr>
          <p:cNvSpPr txBox="1"/>
          <p:nvPr/>
        </p:nvSpPr>
        <p:spPr>
          <a:xfrm>
            <a:off x="265145" y="223550"/>
            <a:ext cx="9377620" cy="830997"/>
          </a:xfrm>
          <a:prstGeom prst="rect">
            <a:avLst/>
          </a:prstGeom>
          <a:noFill/>
          <a:effectLst/>
        </p:spPr>
        <p:txBody>
          <a:bodyPr wrap="square" anchor="ctr">
            <a:spAutoFit/>
          </a:bodyPr>
          <a:lstStyle/>
          <a:p>
            <a:pPr defTabSz="914377">
              <a:defRPr/>
            </a:pPr>
            <a:r>
              <a:rPr lang="en-US" altLang="zh-CN" sz="24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TRANSFORMATION GÉOMÉTRIQUE &amp; ÉNERGÉTIQUE DE L'EAU ORDINAIRE EN EAU STRUCTURÉE.</a:t>
            </a:r>
            <a:endParaRPr lang="zh-CN" altLang="en-US" sz="2400" b="1" dirty="0">
              <a:solidFill>
                <a:schemeClr val="bg1"/>
              </a:solidFill>
              <a:latin typeface="Arial Black" panose="020B0604020202020204" pitchFamily="34" charset="0"/>
              <a:ea typeface="HarmonyOS Sans SC Bold" panose="00020600040101010101" pitchFamily="18" charset="-122"/>
              <a:cs typeface="Arial Black" panose="020B0604020202020204" pitchFamily="34" charset="0"/>
            </a:endParaRP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3509C6D8-04AA-FD82-9D39-286B5542AC4B}"/>
              </a:ext>
            </a:extLst>
          </p:cNvPr>
          <p:cNvGrpSpPr/>
          <p:nvPr/>
        </p:nvGrpSpPr>
        <p:grpSpPr>
          <a:xfrm>
            <a:off x="7815427" y="2034221"/>
            <a:ext cx="3575629" cy="1065081"/>
            <a:chOff x="7500104" y="1704020"/>
            <a:chExt cx="3575629" cy="1065081"/>
          </a:xfrm>
          <a:effectLst>
            <a:outerShdw blurRad="25400" dist="25400" dir="7140000" algn="tl" rotWithShape="0">
              <a:schemeClr val="bg1">
                <a:alpha val="74000"/>
              </a:schemeClr>
            </a:outerShdw>
          </a:effectLst>
        </p:grpSpPr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FFC1FCDE-86E7-CD56-04BA-44F9FA5BEE8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500104" y="1704020"/>
              <a:ext cx="3575629" cy="1065081"/>
            </a:xfrm>
            <a:prstGeom prst="rect">
              <a:avLst/>
            </a:prstGeom>
          </p:spPr>
        </p:pic>
        <p:sp>
          <p:nvSpPr>
            <p:cNvPr id="11" name="矩形: 圆角 10">
              <a:extLst>
                <a:ext uri="{FF2B5EF4-FFF2-40B4-BE49-F238E27FC236}">
                  <a16:creationId xmlns:a16="http://schemas.microsoft.com/office/drawing/2014/main" id="{4E421F2C-7EB2-0D16-0F9E-8D5934CBA0FF}"/>
                </a:ext>
              </a:extLst>
            </p:cNvPr>
            <p:cNvSpPr/>
            <p:nvPr/>
          </p:nvSpPr>
          <p:spPr>
            <a:xfrm>
              <a:off x="8186968" y="1793682"/>
              <a:ext cx="2538919" cy="905212"/>
            </a:xfrm>
            <a:prstGeom prst="roundRect">
              <a:avLst>
                <a:gd name="adj" fmla="val 0"/>
              </a:avLst>
            </a:prstGeom>
            <a:noFill/>
            <a:ln w="254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>
                <a:defRPr/>
              </a:pPr>
              <a:r>
                <a:rPr lang="fr-FR" altLang="zh-CN" sz="1867" b="1">
                  <a:solidFill>
                    <a:srgbClr val="3F26EB"/>
                  </a:solidFill>
                  <a:latin typeface="Poppins" pitchFamily="2" charset="77"/>
                  <a:ea typeface="HarmonyOS Sans SC Bold" panose="00020600040101010101" pitchFamily="18" charset="-122"/>
                  <a:cs typeface="Poppins" pitchFamily="2" charset="77"/>
                </a:rPr>
                <a:t>Eau  déstructurée</a:t>
              </a:r>
              <a:endParaRPr lang="zh-CN" altLang="en-US" sz="1867" b="1">
                <a:solidFill>
                  <a:srgbClr val="3F26EB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endParaRPr>
            </a:p>
          </p:txBody>
        </p:sp>
      </p:grpSp>
      <p:cxnSp>
        <p:nvCxnSpPr>
          <p:cNvPr id="25" name="直接箭头连接符 24">
            <a:extLst>
              <a:ext uri="{FF2B5EF4-FFF2-40B4-BE49-F238E27FC236}">
                <a16:creationId xmlns:a16="http://schemas.microsoft.com/office/drawing/2014/main" id="{467C8886-0A37-B2AD-58D2-949B0828A1CA}"/>
              </a:ext>
            </a:extLst>
          </p:cNvPr>
          <p:cNvCxnSpPr>
            <a:cxnSpLocks/>
          </p:cNvCxnSpPr>
          <p:nvPr/>
        </p:nvCxnSpPr>
        <p:spPr>
          <a:xfrm>
            <a:off x="2362202" y="2338160"/>
            <a:ext cx="5279231" cy="0"/>
          </a:xfrm>
          <a:prstGeom prst="straightConnector1">
            <a:avLst/>
          </a:prstGeom>
          <a:ln w="19050">
            <a:prstDash val="dash"/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933E0976-2C6C-2D06-7446-E2F047ACB84A}"/>
              </a:ext>
            </a:extLst>
          </p:cNvPr>
          <p:cNvGrpSpPr/>
          <p:nvPr/>
        </p:nvGrpSpPr>
        <p:grpSpPr>
          <a:xfrm>
            <a:off x="4826909" y="1776672"/>
            <a:ext cx="2686617" cy="1507709"/>
            <a:chOff x="5056414" y="1675071"/>
            <a:chExt cx="2686617" cy="1507708"/>
          </a:xfrm>
        </p:grpSpPr>
        <p:pic>
          <p:nvPicPr>
            <p:cNvPr id="17" name="图片 16" descr="蓝色的标志&#10;&#10;AI 生成的内容可能不正确。">
              <a:extLst>
                <a:ext uri="{FF2B5EF4-FFF2-40B4-BE49-F238E27FC236}">
                  <a16:creationId xmlns:a16="http://schemas.microsoft.com/office/drawing/2014/main" id="{1D1E0BD9-A1A0-E28F-F6D5-3416B5540A7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34930" y="1675071"/>
              <a:ext cx="1129585" cy="1122979"/>
            </a:xfrm>
            <a:prstGeom prst="rect">
              <a:avLst/>
            </a:prstGeom>
          </p:spPr>
        </p:pic>
        <p:sp>
          <p:nvSpPr>
            <p:cNvPr id="33" name="TextBox 15">
              <a:extLst>
                <a:ext uri="{FF2B5EF4-FFF2-40B4-BE49-F238E27FC236}">
                  <a16:creationId xmlns:a16="http://schemas.microsoft.com/office/drawing/2014/main" id="{D78E188B-B1DA-C0ED-744B-5BDCFF02A07D}"/>
                </a:ext>
              </a:extLst>
            </p:cNvPr>
            <p:cNvSpPr txBox="1"/>
            <p:nvPr/>
          </p:nvSpPr>
          <p:spPr>
            <a:xfrm flipH="1">
              <a:off x="5056414" y="2844225"/>
              <a:ext cx="268661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377">
                <a:defRPr/>
              </a:pPr>
              <a:r>
                <a:rPr lang="en-US" altLang="zh-CN" sz="1600">
                  <a:solidFill>
                    <a:srgbClr val="3C4374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Eau non </a:t>
              </a:r>
              <a:r>
                <a:rPr lang="en-US" altLang="zh-CN" sz="1600" err="1">
                  <a:solidFill>
                    <a:srgbClr val="3C4374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traitée</a:t>
              </a:r>
              <a:endParaRPr lang="zh-CN" altLang="en-US" sz="1600">
                <a:solidFill>
                  <a:srgbClr val="3C4374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grpSp>
        <p:nvGrpSpPr>
          <p:cNvPr id="4" name="组合 3">
            <a:extLst>
              <a:ext uri="{FF2B5EF4-FFF2-40B4-BE49-F238E27FC236}">
                <a16:creationId xmlns:a16="http://schemas.microsoft.com/office/drawing/2014/main" id="{B2651DFE-8D28-E056-05C7-11D1AF5CB4E0}"/>
              </a:ext>
            </a:extLst>
          </p:cNvPr>
          <p:cNvGrpSpPr/>
          <p:nvPr/>
        </p:nvGrpSpPr>
        <p:grpSpPr>
          <a:xfrm>
            <a:off x="7801596" y="5132016"/>
            <a:ext cx="3589459" cy="1085829"/>
            <a:chOff x="7486273" y="4839916"/>
            <a:chExt cx="3589459" cy="1085829"/>
          </a:xfrm>
          <a:effectLst>
            <a:outerShdw blurRad="25400" dist="25400" dir="7140000" algn="tl" rotWithShape="0">
              <a:schemeClr val="bg1">
                <a:alpha val="74000"/>
              </a:schemeClr>
            </a:outerShdw>
          </a:effectLst>
        </p:grpSpPr>
        <p:pic>
          <p:nvPicPr>
            <p:cNvPr id="9" name="图片 8">
              <a:extLst>
                <a:ext uri="{FF2B5EF4-FFF2-40B4-BE49-F238E27FC236}">
                  <a16:creationId xmlns:a16="http://schemas.microsoft.com/office/drawing/2014/main" id="{8995F1A5-7B58-0840-79D6-AE758564D1D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486273" y="4839916"/>
              <a:ext cx="3589459" cy="1085829"/>
            </a:xfrm>
            <a:prstGeom prst="rect">
              <a:avLst/>
            </a:prstGeom>
          </p:spPr>
        </p:pic>
        <p:sp>
          <p:nvSpPr>
            <p:cNvPr id="20" name="矩形: 圆角 19">
              <a:extLst>
                <a:ext uri="{FF2B5EF4-FFF2-40B4-BE49-F238E27FC236}">
                  <a16:creationId xmlns:a16="http://schemas.microsoft.com/office/drawing/2014/main" id="{FBCFF12B-7DC9-FC85-BACA-F9C06171936B}"/>
                </a:ext>
              </a:extLst>
            </p:cNvPr>
            <p:cNvSpPr/>
            <p:nvPr/>
          </p:nvSpPr>
          <p:spPr>
            <a:xfrm>
              <a:off x="8328289" y="4939952"/>
              <a:ext cx="2538919" cy="905212"/>
            </a:xfrm>
            <a:prstGeom prst="roundRect">
              <a:avLst>
                <a:gd name="adj" fmla="val 0"/>
              </a:avLst>
            </a:prstGeom>
            <a:noFill/>
            <a:ln w="254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>
                <a:defRPr/>
              </a:pPr>
              <a:r>
                <a:rPr lang="en-US" altLang="zh-CN" sz="1867" b="1">
                  <a:solidFill>
                    <a:srgbClr val="3F26EB"/>
                  </a:solidFill>
                  <a:latin typeface="Poppins" pitchFamily="2" charset="77"/>
                  <a:ea typeface="HarmonyOS Sans SC Bold" panose="00020600040101010101" pitchFamily="18" charset="-122"/>
                  <a:cs typeface="Poppins" pitchFamily="2" charset="77"/>
                </a:rPr>
                <a:t>Eau structurée</a:t>
              </a:r>
              <a:endParaRPr lang="zh-CN" altLang="en-US" sz="1867" b="1">
                <a:solidFill>
                  <a:srgbClr val="3F26EB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endParaRPr>
            </a:p>
          </p:txBody>
        </p:sp>
      </p:grpSp>
      <p:cxnSp>
        <p:nvCxnSpPr>
          <p:cNvPr id="43" name="直接箭头连接符 42">
            <a:extLst>
              <a:ext uri="{FF2B5EF4-FFF2-40B4-BE49-F238E27FC236}">
                <a16:creationId xmlns:a16="http://schemas.microsoft.com/office/drawing/2014/main" id="{3A9247C7-CE94-CE8A-FDEB-F212AD07C42A}"/>
              </a:ext>
            </a:extLst>
          </p:cNvPr>
          <p:cNvCxnSpPr>
            <a:cxnSpLocks/>
          </p:cNvCxnSpPr>
          <p:nvPr/>
        </p:nvCxnSpPr>
        <p:spPr>
          <a:xfrm>
            <a:off x="2971802" y="5332031"/>
            <a:ext cx="4669631" cy="0"/>
          </a:xfrm>
          <a:prstGeom prst="straightConnector1">
            <a:avLst/>
          </a:prstGeom>
          <a:ln w="19050">
            <a:prstDash val="dash"/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F1788542-6F7B-938D-EDAF-23D9A6C3CDC0}"/>
              </a:ext>
            </a:extLst>
          </p:cNvPr>
          <p:cNvGrpSpPr/>
          <p:nvPr/>
        </p:nvGrpSpPr>
        <p:grpSpPr>
          <a:xfrm>
            <a:off x="4783591" y="4767238"/>
            <a:ext cx="2793887" cy="1742994"/>
            <a:chOff x="5013098" y="4818038"/>
            <a:chExt cx="2793886" cy="1742994"/>
          </a:xfrm>
        </p:grpSpPr>
        <p:pic>
          <p:nvPicPr>
            <p:cNvPr id="15" name="图片 14" descr="图片包含 照片, 前, 标志, 游戏机&#10;&#10;AI 生成的内容可能不正确。">
              <a:extLst>
                <a:ext uri="{FF2B5EF4-FFF2-40B4-BE49-F238E27FC236}">
                  <a16:creationId xmlns:a16="http://schemas.microsoft.com/office/drawing/2014/main" id="{874DCF3B-F644-1EA3-A702-19ED8D54FC4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34930" y="4818038"/>
              <a:ext cx="1129585" cy="1129585"/>
            </a:xfrm>
            <a:prstGeom prst="rect">
              <a:avLst/>
            </a:prstGeom>
          </p:spPr>
        </p:pic>
        <p:sp>
          <p:nvSpPr>
            <p:cNvPr id="34" name="TextBox 15">
              <a:extLst>
                <a:ext uri="{FF2B5EF4-FFF2-40B4-BE49-F238E27FC236}">
                  <a16:creationId xmlns:a16="http://schemas.microsoft.com/office/drawing/2014/main" id="{A56B214F-C430-B5CC-4B45-0879E61767B3}"/>
                </a:ext>
              </a:extLst>
            </p:cNvPr>
            <p:cNvSpPr txBox="1"/>
            <p:nvPr/>
          </p:nvSpPr>
          <p:spPr>
            <a:xfrm flipH="1">
              <a:off x="5013098" y="5976257"/>
              <a:ext cx="27938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377">
                <a:defRPr/>
              </a:pPr>
              <a:r>
                <a:rPr lang="en-US" altLang="zh-CN" sz="1600">
                  <a:solidFill>
                    <a:srgbClr val="3C4374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crystal </a:t>
              </a:r>
              <a:r>
                <a:rPr lang="en-US" altLang="zh-CN" sz="1600" err="1">
                  <a:solidFill>
                    <a:srgbClr val="3C4374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d'eau</a:t>
              </a:r>
              <a:r>
                <a:rPr lang="en-US" altLang="zh-CN" sz="1600">
                  <a:solidFill>
                    <a:srgbClr val="3C4374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 structurée</a:t>
              </a:r>
            </a:p>
            <a:p>
              <a:pPr algn="ctr" defTabSz="914377">
                <a:defRPr/>
              </a:pPr>
              <a:r>
                <a:rPr lang="en-US" altLang="zh-CN" sz="1600">
                  <a:solidFill>
                    <a:srgbClr val="3C4374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 par </a:t>
              </a:r>
              <a:r>
                <a:rPr lang="en-US" altLang="zh-CN" sz="1600" err="1">
                  <a:solidFill>
                    <a:srgbClr val="3C4374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AlphaSpin</a:t>
              </a:r>
              <a:r>
                <a:rPr lang="en-US" altLang="zh-CN" sz="1600">
                  <a:solidFill>
                    <a:srgbClr val="3C4374"/>
                  </a:solidFill>
                  <a:latin typeface="HarmonyOS Sans SC Medium" panose="00020600040101010101" pitchFamily="18" charset="-122"/>
                  <a:ea typeface="HarmonyOS Sans SC Medium" panose="00020600040101010101" pitchFamily="18" charset="-122"/>
                </a:rPr>
                <a:t> Ultra </a:t>
              </a:r>
              <a:endParaRPr lang="zh-CN" altLang="en-US" sz="1600">
                <a:solidFill>
                  <a:srgbClr val="3C4374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grpSp>
        <p:nvGrpSpPr>
          <p:cNvPr id="3" name="组合 2">
            <a:extLst>
              <a:ext uri="{FF2B5EF4-FFF2-40B4-BE49-F238E27FC236}">
                <a16:creationId xmlns:a16="http://schemas.microsoft.com/office/drawing/2014/main" id="{A830DD46-8FFB-B040-B94D-92C5048A63CA}"/>
              </a:ext>
            </a:extLst>
          </p:cNvPr>
          <p:cNvGrpSpPr/>
          <p:nvPr/>
        </p:nvGrpSpPr>
        <p:grpSpPr>
          <a:xfrm>
            <a:off x="7787764" y="3530057"/>
            <a:ext cx="3606285" cy="1085830"/>
            <a:chOff x="7472441" y="3250655"/>
            <a:chExt cx="3606285" cy="1085829"/>
          </a:xfrm>
          <a:effectLst>
            <a:outerShdw blurRad="25400" dist="25400" dir="7140000" algn="tl" rotWithShape="0">
              <a:schemeClr val="bg1">
                <a:alpha val="74000"/>
              </a:schemeClr>
            </a:outerShdw>
          </a:effectLst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7B96DB22-BE82-BD4E-2F51-0137BBF2ABC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472441" y="3250655"/>
              <a:ext cx="3603292" cy="1085829"/>
            </a:xfrm>
            <a:prstGeom prst="rect">
              <a:avLst/>
            </a:prstGeom>
          </p:spPr>
        </p:pic>
        <p:grpSp>
          <p:nvGrpSpPr>
            <p:cNvPr id="24" name="组合 23">
              <a:extLst>
                <a:ext uri="{FF2B5EF4-FFF2-40B4-BE49-F238E27FC236}">
                  <a16:creationId xmlns:a16="http://schemas.microsoft.com/office/drawing/2014/main" id="{E8628A3F-F028-D9A9-AF37-1C035D7C6C51}"/>
                </a:ext>
              </a:extLst>
            </p:cNvPr>
            <p:cNvGrpSpPr/>
            <p:nvPr/>
          </p:nvGrpSpPr>
          <p:grpSpPr>
            <a:xfrm>
              <a:off x="8089749" y="3256945"/>
              <a:ext cx="2988977" cy="944838"/>
              <a:chOff x="8001574" y="3447501"/>
              <a:chExt cx="2988977" cy="944838"/>
            </a:xfrm>
          </p:grpSpPr>
          <p:sp>
            <p:nvSpPr>
              <p:cNvPr id="672" name="TextBox 15">
                <a:extLst>
                  <a:ext uri="{FF2B5EF4-FFF2-40B4-BE49-F238E27FC236}">
                    <a16:creationId xmlns:a16="http://schemas.microsoft.com/office/drawing/2014/main" id="{9B2D04DB-7529-B12A-DD0D-A46914EC92C3}"/>
                  </a:ext>
                </a:extLst>
              </p:cNvPr>
              <p:cNvSpPr txBox="1"/>
              <p:nvPr/>
            </p:nvSpPr>
            <p:spPr>
              <a:xfrm flipH="1">
                <a:off x="8001574" y="4053785"/>
                <a:ext cx="298897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R="0" lvl="0" algn="ctr" fontAlgn="auto"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tabLst/>
                  <a:defRPr sz="1600">
                    <a:solidFill>
                      <a:srgbClr val="3C4374"/>
                    </a:solidFill>
                    <a:latin typeface="HarmonyOS Sans SC Medium" panose="00020600040101010101" pitchFamily="18" charset="-122"/>
                    <a:ea typeface="HarmonyOS Sans SC Medium" panose="00020600040101010101" pitchFamily="18" charset="-122"/>
                  </a:defRPr>
                </a:lvl1pPr>
              </a:lstStyle>
              <a:p>
                <a:pPr defTabSz="914377">
                  <a:defRPr/>
                </a:pPr>
                <a:r>
                  <a:rPr lang="en-US" altLang="zh-CN">
                    <a:solidFill>
                      <a:srgbClr val="B90BD8"/>
                    </a:solidFill>
                  </a:rPr>
                  <a:t>La transmission de l’énergie</a:t>
                </a:r>
                <a:endParaRPr lang="zh-CN" altLang="en-US">
                  <a:solidFill>
                    <a:srgbClr val="B90BD8"/>
                  </a:solidFill>
                </a:endParaRPr>
              </a:p>
            </p:txBody>
          </p:sp>
          <p:sp>
            <p:nvSpPr>
              <p:cNvPr id="19" name="矩形: 圆角 18">
                <a:extLst>
                  <a:ext uri="{FF2B5EF4-FFF2-40B4-BE49-F238E27FC236}">
                    <a16:creationId xmlns:a16="http://schemas.microsoft.com/office/drawing/2014/main" id="{EFEF7C2F-2993-AA74-4092-6C0423BB7611}"/>
                  </a:ext>
                </a:extLst>
              </p:cNvPr>
              <p:cNvSpPr/>
              <p:nvPr/>
            </p:nvSpPr>
            <p:spPr>
              <a:xfrm>
                <a:off x="8001574" y="3447501"/>
                <a:ext cx="2985982" cy="562065"/>
              </a:xfrm>
              <a:prstGeom prst="roundRect">
                <a:avLst>
                  <a:gd name="adj" fmla="val 0"/>
                </a:avLst>
              </a:prstGeom>
              <a:noFill/>
              <a:ln w="254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377">
                  <a:defRPr/>
                </a:pPr>
                <a:r>
                  <a:rPr lang="fr-FR" altLang="zh-CN" sz="1867" b="1">
                    <a:solidFill>
                      <a:srgbClr val="3F26EB"/>
                    </a:solidFill>
                    <a:latin typeface="Poppins" pitchFamily="2" charset="77"/>
                    <a:ea typeface="HarmonyOS Sans SC Bold" panose="00020600040101010101" pitchFamily="18" charset="-122"/>
                    <a:cs typeface="Poppins" pitchFamily="2" charset="77"/>
                  </a:rPr>
                  <a:t>Energie rotative alpha</a:t>
                </a:r>
                <a:endParaRPr lang="zh-CN" altLang="en-US" sz="1867" b="1">
                  <a:solidFill>
                    <a:srgbClr val="3F26EB"/>
                  </a:solidFill>
                  <a:latin typeface="Poppins" pitchFamily="2" charset="77"/>
                  <a:ea typeface="HarmonyOS Sans SC Bold" panose="00020600040101010101" pitchFamily="18" charset="-122"/>
                  <a:cs typeface="Poppins" pitchFamily="2" charset="77"/>
                </a:endParaRPr>
              </a:p>
            </p:txBody>
          </p:sp>
        </p:grpSp>
      </p:grpSp>
      <p:cxnSp>
        <p:nvCxnSpPr>
          <p:cNvPr id="39" name="直接箭头连接符 38">
            <a:extLst>
              <a:ext uri="{FF2B5EF4-FFF2-40B4-BE49-F238E27FC236}">
                <a16:creationId xmlns:a16="http://schemas.microsoft.com/office/drawing/2014/main" id="{96180F3F-87D0-BB42-CEB3-3D80B1992675}"/>
              </a:ext>
            </a:extLst>
          </p:cNvPr>
          <p:cNvCxnSpPr>
            <a:cxnSpLocks/>
          </p:cNvCxnSpPr>
          <p:nvPr/>
        </p:nvCxnSpPr>
        <p:spPr>
          <a:xfrm>
            <a:off x="4719640" y="3628469"/>
            <a:ext cx="2921793" cy="0"/>
          </a:xfrm>
          <a:prstGeom prst="straightConnector1">
            <a:avLst/>
          </a:prstGeom>
          <a:ln w="19050">
            <a:prstDash val="dash"/>
            <a:headEnd type="oval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15">
            <a:extLst>
              <a:ext uri="{FF2B5EF4-FFF2-40B4-BE49-F238E27FC236}">
                <a16:creationId xmlns:a16="http://schemas.microsoft.com/office/drawing/2014/main" id="{B8747D3F-18A0-B47C-CCF4-D673005A5E47}"/>
              </a:ext>
            </a:extLst>
          </p:cNvPr>
          <p:cNvSpPr txBox="1"/>
          <p:nvPr/>
        </p:nvSpPr>
        <p:spPr>
          <a:xfrm flipH="1">
            <a:off x="4622801" y="3727132"/>
            <a:ext cx="309483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377">
              <a:defRPr/>
            </a:pPr>
            <a:r>
              <a:rPr lang="en-US" altLang="zh-CN" sz="1600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Les </a:t>
            </a:r>
            <a:r>
              <a:rPr lang="en-US" altLang="zh-CN" sz="1600" err="1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molécules</a:t>
            </a:r>
            <a:r>
              <a:rPr lang="en-US" altLang="zh-CN" sz="1600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</a:t>
            </a:r>
            <a:r>
              <a:rPr lang="en-US" altLang="zh-CN" sz="1600" err="1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d'eau</a:t>
            </a:r>
            <a:endParaRPr lang="en-US" altLang="zh-CN" sz="1600">
              <a:solidFill>
                <a:srgbClr val="3C4374"/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  <a:p>
            <a:pPr algn="ctr" defTabSz="914377">
              <a:defRPr/>
            </a:pPr>
            <a:r>
              <a:rPr lang="en-US" altLang="zh-CN" sz="1600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se </a:t>
            </a:r>
            <a:r>
              <a:rPr lang="en-US" altLang="zh-CN" sz="1600" err="1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réorganisent</a:t>
            </a:r>
            <a:r>
              <a:rPr lang="en-US" altLang="zh-CN" sz="1600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dans un </a:t>
            </a:r>
            <a:r>
              <a:rPr lang="en-US" altLang="zh-CN" sz="1600" err="1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état</a:t>
            </a:r>
            <a:r>
              <a:rPr lang="en-US" altLang="zh-CN" sz="1600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</a:t>
            </a:r>
            <a:r>
              <a:rPr lang="en-US" altLang="zh-CN" sz="1600" err="1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géométriquement</a:t>
            </a:r>
            <a:r>
              <a:rPr lang="en-US" altLang="zh-CN" sz="1600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 </a:t>
            </a:r>
            <a:r>
              <a:rPr lang="en-US" altLang="zh-CN" sz="1600" err="1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ordonnées</a:t>
            </a:r>
            <a:r>
              <a:rPr lang="en-US" altLang="zh-CN" sz="1600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 et </a:t>
            </a:r>
            <a:r>
              <a:rPr lang="en-US" altLang="zh-CN" sz="1600" err="1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structurées</a:t>
            </a:r>
            <a:r>
              <a:rPr lang="en-US" altLang="zh-CN" sz="1600">
                <a:solidFill>
                  <a:srgbClr val="3C4374"/>
                </a:solidFill>
                <a:latin typeface="HarmonyOS Sans SC Medium" panose="00020600040101010101" pitchFamily="18" charset="-122"/>
                <a:ea typeface="HarmonyOS Sans SC Medium" panose="00020600040101010101" pitchFamily="18" charset="-122"/>
              </a:rPr>
              <a:t>.</a:t>
            </a:r>
            <a:endParaRPr lang="zh-CN" altLang="en-US" sz="1600">
              <a:solidFill>
                <a:srgbClr val="3C4374"/>
              </a:solidFill>
              <a:latin typeface="HarmonyOS Sans SC Medium" panose="00020600040101010101" pitchFamily="18" charset="-122"/>
              <a:ea typeface="HarmonyOS Sans SC Medium" panose="00020600040101010101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4452111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32CD9-B398-BC33-1F98-82DCA5807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6B82AF5F-A179-B157-C5B8-D03763AEEC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9697"/>
            <a:ext cx="12192000" cy="6897393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2E7A899B-BC9B-2444-4081-DA2ABBF986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3" y="-25407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010A79A5-5094-1414-66B9-6A274D9A1B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D948A81B-65E0-D974-26E5-D9ACD755B92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8AC9890-9E77-FA2A-9036-4C4122252A61}"/>
              </a:ext>
            </a:extLst>
          </p:cNvPr>
          <p:cNvSpPr txBox="1"/>
          <p:nvPr/>
        </p:nvSpPr>
        <p:spPr>
          <a:xfrm>
            <a:off x="271050" y="134033"/>
            <a:ext cx="8905460" cy="1077218"/>
          </a:xfrm>
          <a:prstGeom prst="rect">
            <a:avLst/>
          </a:prstGeom>
          <a:noFill/>
          <a:effectLst/>
        </p:spPr>
        <p:txBody>
          <a:bodyPr wrap="square" anchor="ctr">
            <a:spAutoFit/>
          </a:bodyPr>
          <a:lstStyle/>
          <a:p>
            <a:pPr defTabSz="914377">
              <a:defRPr/>
            </a:pPr>
            <a:r>
              <a:rPr lang="en-US" altLang="zh-CN" sz="32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LES 7 AVANTAGES DE L’EAU STRUCTURÉE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2E059F09-4CB6-3314-3B1A-9126A6EA3D41}"/>
              </a:ext>
            </a:extLst>
          </p:cNvPr>
          <p:cNvSpPr txBox="1"/>
          <p:nvPr/>
        </p:nvSpPr>
        <p:spPr>
          <a:xfrm>
            <a:off x="1894145" y="2247020"/>
            <a:ext cx="2829636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77">
              <a:defRPr/>
            </a:pPr>
            <a:r>
              <a:rPr lang="fr-FR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Hydratante et riche en </a:t>
            </a:r>
            <a:r>
              <a:rPr lang="fr-FR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Oxygene</a:t>
            </a:r>
            <a:endParaRPr lang="zh-CN" altLang="en-US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3B68E710-6D66-01DE-2151-BAD3E1625E46}"/>
              </a:ext>
            </a:extLst>
          </p:cNvPr>
          <p:cNvSpPr txBox="1"/>
          <p:nvPr/>
        </p:nvSpPr>
        <p:spPr>
          <a:xfrm>
            <a:off x="978506" y="3859809"/>
            <a:ext cx="2829636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77">
              <a:defRPr/>
            </a:pP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Anti oxidant &amp; </a:t>
            </a: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antibactérienne</a:t>
            </a:r>
            <a:endParaRPr lang="zh-CN" altLang="en-US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B973263-76FF-C460-19C5-DF47346B1B3B}"/>
              </a:ext>
            </a:extLst>
          </p:cNvPr>
          <p:cNvSpPr txBox="1"/>
          <p:nvPr/>
        </p:nvSpPr>
        <p:spPr>
          <a:xfrm>
            <a:off x="1945563" y="5210989"/>
            <a:ext cx="2726797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77">
              <a:defRPr/>
            </a:pP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Booste</a:t>
            </a: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le </a:t>
            </a: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systeme</a:t>
            </a: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</a:t>
            </a: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immunitaire</a:t>
            </a:r>
            <a:endParaRPr lang="zh-CN" altLang="en-US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1A6072A0-6A4E-0EC0-DDA2-4283D7873948}"/>
              </a:ext>
            </a:extLst>
          </p:cNvPr>
          <p:cNvSpPr txBox="1"/>
          <p:nvPr/>
        </p:nvSpPr>
        <p:spPr>
          <a:xfrm>
            <a:off x="6679090" y="2247019"/>
            <a:ext cx="3777836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defTabSz="914377">
              <a:defRPr/>
            </a:pP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Elimine</a:t>
            </a: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les </a:t>
            </a: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déchets</a:t>
            </a:r>
            <a:endParaRPr lang="en-US" altLang="zh-CN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  <a:p>
            <a:pPr algn="r" defTabSz="914377">
              <a:defRPr/>
            </a:pP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métabolique</a:t>
            </a: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et les </a:t>
            </a: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métaux</a:t>
            </a: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</a:t>
            </a: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lourd</a:t>
            </a:r>
            <a:endParaRPr lang="zh-CN" altLang="en-US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26E9BAED-7951-58E6-C61E-45FE0C819312}"/>
              </a:ext>
            </a:extLst>
          </p:cNvPr>
          <p:cNvSpPr txBox="1"/>
          <p:nvPr/>
        </p:nvSpPr>
        <p:spPr>
          <a:xfrm>
            <a:off x="8085295" y="3859809"/>
            <a:ext cx="3216291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defTabSz="914377">
              <a:defRPr/>
            </a:pP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Favorise</a:t>
            </a: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</a:t>
            </a: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une</a:t>
            </a: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bonne digestion</a:t>
            </a:r>
            <a:endParaRPr lang="zh-CN" altLang="en-US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442848B3-0C71-EDEC-E515-7BFBE107925A}"/>
              </a:ext>
            </a:extLst>
          </p:cNvPr>
          <p:cNvSpPr txBox="1"/>
          <p:nvPr/>
        </p:nvSpPr>
        <p:spPr>
          <a:xfrm>
            <a:off x="8132795" y="5240177"/>
            <a:ext cx="2648019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defTabSz="914377">
              <a:defRPr/>
            </a:pP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Ameliore</a:t>
            </a: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</a:t>
            </a: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l’eclat</a:t>
            </a: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et la </a:t>
            </a: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beauté</a:t>
            </a:r>
            <a:r>
              <a:rPr lang="en-US" altLang="zh-CN" sz="1700" b="1" dirty="0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 de la </a:t>
            </a:r>
            <a:r>
              <a:rPr lang="en-US" altLang="zh-CN" sz="1700" b="1" dirty="0" err="1">
                <a:solidFill>
                  <a:schemeClr val="bg1"/>
                </a:solidFill>
                <a:effectLst>
                  <a:outerShdw blurRad="50800" dist="25400" dir="2700000" algn="tl" rotWithShape="0">
                    <a:srgbClr val="323270"/>
                  </a:outerShdw>
                </a:effectLst>
                <a:latin typeface="Avenir Next" panose="020B0503020202020204" pitchFamily="34" charset="0"/>
                <a:ea typeface="HarmonyOS Sans SC Medium" panose="00020600040101010101" pitchFamily="18" charset="-122"/>
              </a:rPr>
              <a:t>peau</a:t>
            </a:r>
            <a:endParaRPr lang="zh-CN" altLang="en-US" sz="1700" b="1" dirty="0">
              <a:solidFill>
                <a:schemeClr val="bg1"/>
              </a:solidFill>
              <a:effectLst>
                <a:outerShdw blurRad="50800" dist="25400" dir="2700000" algn="tl" rotWithShape="0">
                  <a:srgbClr val="323270"/>
                </a:outerShdw>
              </a:effectLst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  <p:sp>
        <p:nvSpPr>
          <p:cNvPr id="8" name="文本框 11">
            <a:extLst>
              <a:ext uri="{FF2B5EF4-FFF2-40B4-BE49-F238E27FC236}">
                <a16:creationId xmlns:a16="http://schemas.microsoft.com/office/drawing/2014/main" id="{F4097A78-441C-7E76-2AFE-D92AC527F6F0}"/>
              </a:ext>
            </a:extLst>
          </p:cNvPr>
          <p:cNvSpPr txBox="1"/>
          <p:nvPr/>
        </p:nvSpPr>
        <p:spPr>
          <a:xfrm>
            <a:off x="5259973" y="3729003"/>
            <a:ext cx="1934907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377">
              <a:defRPr/>
            </a:pPr>
            <a:r>
              <a:rPr lang="en-US" altLang="zh-CN" sz="1700" b="1" dirty="0" err="1">
                <a:solidFill>
                  <a:srgbClr val="0070C0"/>
                </a:solidFill>
                <a:latin typeface="Avenir Next" panose="020B0503020202020204" pitchFamily="34" charset="0"/>
                <a:ea typeface="HarmonyOS Sans SC Medium" panose="00020600040101010101" pitchFamily="18" charset="-122"/>
              </a:rPr>
              <a:t>Ralenti</a:t>
            </a:r>
            <a:r>
              <a:rPr lang="en-US" altLang="zh-CN" sz="1700" b="1" dirty="0">
                <a:solidFill>
                  <a:srgbClr val="0070C0"/>
                </a:solidFill>
                <a:latin typeface="Avenir Next" panose="020B0503020202020204" pitchFamily="34" charset="0"/>
                <a:ea typeface="HarmonyOS Sans SC Medium" panose="00020600040101010101" pitchFamily="18" charset="-122"/>
              </a:rPr>
              <a:t> le </a:t>
            </a:r>
            <a:r>
              <a:rPr lang="en-US" altLang="zh-CN" sz="1700" b="1" dirty="0" err="1">
                <a:solidFill>
                  <a:srgbClr val="0070C0"/>
                </a:solidFill>
                <a:latin typeface="Avenir Next" panose="020B0503020202020204" pitchFamily="34" charset="0"/>
                <a:ea typeface="HarmonyOS Sans SC Medium" panose="00020600040101010101" pitchFamily="18" charset="-122"/>
              </a:rPr>
              <a:t>vieillissement</a:t>
            </a:r>
            <a:endParaRPr lang="zh-CN" altLang="en-US" sz="1700" b="1" dirty="0">
              <a:solidFill>
                <a:srgbClr val="0070C0"/>
              </a:solidFill>
              <a:latin typeface="Avenir Next" panose="020B0503020202020204" pitchFamily="34" charset="0"/>
              <a:ea typeface="HarmonyOS Sans SC Medium" panose="00020600040101010101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2704551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1E3E3E-8D7B-E32B-AF8D-B065FA1C6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5F4AE545-3B31-644A-39D3-A6EEB713FD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2290"/>
            <a:ext cx="12189036" cy="6880908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841A6C0F-7F94-54C8-2AFE-17F9966C3E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0297" y="-33865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2AC676C4-B436-5BD8-2E94-2D444D8E08D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A15DF423-8030-82D3-6671-D52BFD78ABF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1688BC1E-6BCF-D81A-09FE-9F83A21D676F}"/>
              </a:ext>
            </a:extLst>
          </p:cNvPr>
          <p:cNvSpPr txBox="1"/>
          <p:nvPr/>
        </p:nvSpPr>
        <p:spPr>
          <a:xfrm>
            <a:off x="427513" y="125575"/>
            <a:ext cx="9262752" cy="1077218"/>
          </a:xfrm>
          <a:prstGeom prst="rect">
            <a:avLst/>
          </a:prstGeom>
          <a:noFill/>
          <a:effectLst/>
        </p:spPr>
        <p:txBody>
          <a:bodyPr wrap="square" anchor="ctr">
            <a:spAutoFit/>
          </a:bodyPr>
          <a:lstStyle/>
          <a:p>
            <a:pPr lvl="0">
              <a:defRPr/>
            </a:pPr>
            <a:r>
              <a:rPr lang="en-US" altLang="zh-CN" sz="32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L'EAU STRUCTURÉE AMÉLIORE</a:t>
            </a:r>
          </a:p>
          <a:p>
            <a:pPr lvl="0">
              <a:defRPr/>
            </a:pPr>
            <a:r>
              <a:rPr lang="en-US" altLang="zh-CN" sz="3200" b="1" dirty="0">
                <a:solidFill>
                  <a:schemeClr val="bg1"/>
                </a:solidFill>
                <a:latin typeface="Arial Black" panose="020B0604020202020204" pitchFamily="34" charset="0"/>
                <a:ea typeface="HarmonyOS Sans SC Bold" panose="00020600040101010101" pitchFamily="18" charset="-122"/>
                <a:cs typeface="Arial Black" panose="020B0604020202020204" pitchFamily="34" charset="0"/>
              </a:rPr>
              <a:t>LA CIRCULATION SANGUINE</a:t>
            </a:r>
            <a:endParaRPr lang="zh-CN" altLang="en-US" sz="3200" b="1" dirty="0">
              <a:solidFill>
                <a:schemeClr val="bg1"/>
              </a:solidFill>
              <a:latin typeface="Arial Black" panose="020B0604020202020204" pitchFamily="34" charset="0"/>
              <a:ea typeface="HarmonyOS Sans SC Bold" panose="00020600040101010101" pitchFamily="18" charset="-122"/>
              <a:cs typeface="Arial Black" panose="020B0604020202020204" pitchFamily="34" charset="0"/>
            </a:endParaRP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39B138DE-6A3E-546F-061C-697465A5B576}"/>
              </a:ext>
            </a:extLst>
          </p:cNvPr>
          <p:cNvGrpSpPr/>
          <p:nvPr/>
        </p:nvGrpSpPr>
        <p:grpSpPr>
          <a:xfrm>
            <a:off x="8958239" y="4649072"/>
            <a:ext cx="3300445" cy="1704704"/>
            <a:chOff x="8959617" y="4816993"/>
            <a:chExt cx="3300445" cy="1704705"/>
          </a:xfrm>
        </p:grpSpPr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1A89EA3F-4B23-5BF9-7680-D45017AFD7E6}"/>
                </a:ext>
              </a:extLst>
            </p:cNvPr>
            <p:cNvSpPr txBox="1"/>
            <p:nvPr/>
          </p:nvSpPr>
          <p:spPr>
            <a:xfrm>
              <a:off x="8959617" y="5690701"/>
              <a:ext cx="3300445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>
                <a:defRPr/>
              </a:pPr>
              <a:r>
                <a:rPr lang="en-US" altLang="zh-CN" sz="2400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Globules rouges , </a:t>
              </a:r>
              <a:r>
                <a:rPr lang="en-US" altLang="zh-CN" sz="2400" err="1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dynamiques</a:t>
              </a:r>
              <a:r>
                <a:rPr lang="en-US" altLang="zh-CN" sz="2400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, très </a:t>
              </a:r>
              <a:r>
                <a:rPr lang="en-US" altLang="zh-CN" sz="2400" err="1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actifs</a:t>
              </a:r>
              <a:endParaRPr lang="zh-CN" altLang="en-US" sz="2400">
                <a:solidFill>
                  <a:srgbClr val="403E50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  <p:sp>
          <p:nvSpPr>
            <p:cNvPr id="17" name="文本框 16">
              <a:extLst>
                <a:ext uri="{FF2B5EF4-FFF2-40B4-BE49-F238E27FC236}">
                  <a16:creationId xmlns:a16="http://schemas.microsoft.com/office/drawing/2014/main" id="{FFD715A7-3155-EE49-4CA0-D23FF46AA192}"/>
                </a:ext>
              </a:extLst>
            </p:cNvPr>
            <p:cNvSpPr txBox="1"/>
            <p:nvPr/>
          </p:nvSpPr>
          <p:spPr>
            <a:xfrm>
              <a:off x="8959617" y="4816993"/>
              <a:ext cx="3232382" cy="769441"/>
            </a:xfrm>
            <a:prstGeom prst="roundRect">
              <a:avLst>
                <a:gd name="adj" fmla="val 0"/>
              </a:avLst>
            </a:prstGeom>
            <a:noFill/>
            <a:effectLst/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lvl="0" algn="ctr">
                <a:defRPr sz="4000">
                  <a:gradFill>
                    <a:gsLst>
                      <a:gs pos="100000">
                        <a:srgbClr val="703DB3"/>
                      </a:gs>
                      <a:gs pos="63000">
                        <a:srgbClr val="5154CF"/>
                      </a:gs>
                      <a:gs pos="13000">
                        <a:srgbClr val="3246AA"/>
                      </a:gs>
                    </a:gsLst>
                    <a:lin ang="3600000" scaled="0"/>
                  </a:gradFill>
                  <a:latin typeface="HarmonyOS Sans SC Bold" panose="00020600040101010101" pitchFamily="18" charset="-122"/>
                  <a:ea typeface="HarmonyOS Sans SC Bold" panose="00020600040101010101" pitchFamily="18" charset="-122"/>
                </a:defRPr>
              </a:lvl1pPr>
            </a:lstStyle>
            <a:p>
              <a:pPr algn="l"/>
              <a:r>
                <a:rPr lang="en-US" altLang="zh-CN" sz="2200"/>
                <a:t>Après </a:t>
              </a:r>
              <a:r>
                <a:rPr lang="en-US" altLang="zh-CN" sz="2200" err="1"/>
                <a:t>avoir</a:t>
              </a:r>
              <a:r>
                <a:rPr lang="en-US" altLang="zh-CN" sz="2200"/>
                <a:t> </a:t>
              </a:r>
              <a:r>
                <a:rPr lang="en-US" altLang="zh-CN" sz="2200" err="1"/>
                <a:t>bu</a:t>
              </a:r>
              <a:r>
                <a:rPr lang="en-US" altLang="zh-CN" sz="2200"/>
                <a:t> </a:t>
              </a:r>
            </a:p>
            <a:p>
              <a:pPr algn="l"/>
              <a:r>
                <a:rPr lang="en-US" altLang="zh-CN" sz="2200"/>
                <a:t>de </a:t>
              </a:r>
              <a:r>
                <a:rPr lang="en-US" altLang="zh-CN" sz="2200" err="1"/>
                <a:t>l'eau</a:t>
              </a:r>
              <a:r>
                <a:rPr lang="en-US" altLang="zh-CN" sz="2200"/>
                <a:t> structurée.</a:t>
              </a:r>
              <a:endParaRPr lang="zh-CN" altLang="en-US" sz="2200"/>
            </a:p>
          </p:txBody>
        </p:sp>
      </p:grpSp>
      <p:grpSp>
        <p:nvGrpSpPr>
          <p:cNvPr id="20" name="组合 19">
            <a:extLst>
              <a:ext uri="{FF2B5EF4-FFF2-40B4-BE49-F238E27FC236}">
                <a16:creationId xmlns:a16="http://schemas.microsoft.com/office/drawing/2014/main" id="{4DA6B3C8-84EF-D94E-096D-19D0BE7644F8}"/>
              </a:ext>
            </a:extLst>
          </p:cNvPr>
          <p:cNvGrpSpPr/>
          <p:nvPr/>
        </p:nvGrpSpPr>
        <p:grpSpPr>
          <a:xfrm>
            <a:off x="3306" y="4582261"/>
            <a:ext cx="3203783" cy="2101680"/>
            <a:chOff x="2964" y="4793609"/>
            <a:chExt cx="3203782" cy="2101681"/>
          </a:xfrm>
        </p:grpSpPr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id="{22892DE1-468F-18A2-4E35-84620D2CAE55}"/>
                </a:ext>
              </a:extLst>
            </p:cNvPr>
            <p:cNvSpPr txBox="1"/>
            <p:nvPr/>
          </p:nvSpPr>
          <p:spPr>
            <a:xfrm>
              <a:off x="2964" y="5694961"/>
              <a:ext cx="3203782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r">
                <a:defRPr/>
              </a:pPr>
              <a:r>
                <a:rPr lang="en-US" altLang="zh-CN" sz="2400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Globules rouges </a:t>
              </a:r>
              <a:r>
                <a:rPr lang="en-US" altLang="zh-CN" sz="2400" err="1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agglutinés</a:t>
              </a:r>
              <a:r>
                <a:rPr lang="en-US" altLang="zh-CN" sz="2400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</a:p>
            <a:p>
              <a:pPr lvl="0" algn="r">
                <a:defRPr/>
              </a:pPr>
              <a:r>
                <a:rPr lang="en-US" altLang="zh-CN" sz="2400" err="1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Moins</a:t>
              </a:r>
              <a:r>
                <a:rPr lang="en-US" altLang="zh-CN" sz="2400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en-US" altLang="zh-CN" sz="2400" err="1">
                  <a:solidFill>
                    <a:srgbClr val="403E50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actifs</a:t>
              </a:r>
              <a:endParaRPr lang="en-US" altLang="zh-CN" sz="2400">
                <a:solidFill>
                  <a:srgbClr val="403E50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CCFF5E04-EB79-34DB-A78C-A28D3C4C3143}"/>
                </a:ext>
              </a:extLst>
            </p:cNvPr>
            <p:cNvSpPr txBox="1"/>
            <p:nvPr/>
          </p:nvSpPr>
          <p:spPr>
            <a:xfrm>
              <a:off x="1415142" y="4793609"/>
              <a:ext cx="1791604" cy="769441"/>
            </a:xfrm>
            <a:prstGeom prst="roundRect">
              <a:avLst>
                <a:gd name="adj" fmla="val 0"/>
              </a:avLst>
            </a:prstGeom>
            <a:noFill/>
            <a:effectLst/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lvl="0" algn="ctr">
                <a:defRPr sz="4000">
                  <a:gradFill>
                    <a:gsLst>
                      <a:gs pos="100000">
                        <a:srgbClr val="703DB3"/>
                      </a:gs>
                      <a:gs pos="63000">
                        <a:srgbClr val="5154CF"/>
                      </a:gs>
                      <a:gs pos="13000">
                        <a:srgbClr val="3246AA"/>
                      </a:gs>
                    </a:gsLst>
                    <a:lin ang="3600000" scaled="0"/>
                  </a:gradFill>
                  <a:latin typeface="HarmonyOS Sans SC Bold" panose="00020600040101010101" pitchFamily="18" charset="-122"/>
                  <a:ea typeface="HarmonyOS Sans SC Bold" panose="00020600040101010101" pitchFamily="18" charset="-122"/>
                </a:defRPr>
              </a:lvl1pPr>
            </a:lstStyle>
            <a:p>
              <a:pPr algn="r"/>
              <a:r>
                <a:rPr lang="en-US" altLang="zh-CN" sz="2200"/>
                <a:t>Après un </a:t>
              </a:r>
              <a:r>
                <a:rPr lang="en-US" altLang="zh-CN" sz="2200" err="1"/>
                <a:t>repas</a:t>
              </a:r>
              <a:r>
                <a:rPr lang="en-US" altLang="zh-CN" sz="2200"/>
                <a:t> </a:t>
              </a:r>
              <a:r>
                <a:rPr lang="en-US" altLang="zh-CN" sz="2200" err="1"/>
                <a:t>lourd</a:t>
              </a:r>
              <a:endParaRPr lang="en-US" altLang="zh-CN" sz="2200"/>
            </a:p>
          </p:txBody>
        </p:sp>
      </p:grpSp>
      <p:grpSp>
        <p:nvGrpSpPr>
          <p:cNvPr id="24" name="组合 23">
            <a:extLst>
              <a:ext uri="{FF2B5EF4-FFF2-40B4-BE49-F238E27FC236}">
                <a16:creationId xmlns:a16="http://schemas.microsoft.com/office/drawing/2014/main" id="{FA0B3AE9-908E-2D3D-43DF-CF85BB7A0034}"/>
              </a:ext>
            </a:extLst>
          </p:cNvPr>
          <p:cNvGrpSpPr/>
          <p:nvPr/>
        </p:nvGrpSpPr>
        <p:grpSpPr>
          <a:xfrm>
            <a:off x="6096001" y="4620638"/>
            <a:ext cx="2888913" cy="1884826"/>
            <a:chOff x="6096000" y="4620638"/>
            <a:chExt cx="2888913" cy="1884827"/>
          </a:xfrm>
        </p:grpSpPr>
        <p:pic>
          <p:nvPicPr>
            <p:cNvPr id="7" name="图片 6" descr="电脑萤幕&#10;&#10;AI 生成的内容可能不正确。">
              <a:extLst>
                <a:ext uri="{FF2B5EF4-FFF2-40B4-BE49-F238E27FC236}">
                  <a16:creationId xmlns:a16="http://schemas.microsoft.com/office/drawing/2014/main" id="{23B28C40-8936-FDC3-61F8-573E5AB93A2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35300" y="4620638"/>
              <a:ext cx="2726331" cy="1884827"/>
            </a:xfrm>
            <a:prstGeom prst="rect">
              <a:avLst/>
            </a:prstGeom>
          </p:spPr>
        </p:pic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4D68F9F2-E301-F2E9-81EC-5987A2A52316}"/>
                </a:ext>
              </a:extLst>
            </p:cNvPr>
            <p:cNvSpPr txBox="1"/>
            <p:nvPr/>
          </p:nvSpPr>
          <p:spPr>
            <a:xfrm>
              <a:off x="6096000" y="5903555"/>
              <a:ext cx="2888913" cy="523220"/>
            </a:xfrm>
            <a:prstGeom prst="rect">
              <a:avLst/>
            </a:prstGeom>
            <a:noFill/>
          </p:spPr>
          <p:txBody>
            <a:bodyPr wrap="square" anchor="ctr">
              <a:spAutoFit/>
            </a:bodyPr>
            <a:lstStyle/>
            <a:p>
              <a:pPr lvl="0" algn="ctr">
                <a:defRPr/>
              </a:pPr>
              <a:r>
                <a:rPr lang="en-US" altLang="zh-CN" sz="140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5</a:t>
              </a:r>
              <a:r>
                <a:rPr lang="zh-CN" altLang="en-US" sz="140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 </a:t>
              </a:r>
              <a:r>
                <a:rPr lang="en-US" altLang="zh-CN" sz="140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Min </a:t>
              </a:r>
              <a:r>
                <a:rPr lang="fr-CM" altLang="zh-CN" sz="140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Après consommation de l'eau structurée.</a:t>
              </a:r>
              <a:endParaRPr lang="en-US" altLang="zh-CN" sz="1400">
                <a:solidFill>
                  <a:prstClr val="white"/>
                </a:solidFill>
                <a:effectLst>
                  <a:outerShdw blurRad="609600" dist="38100" dir="2700000" algn="tl" rotWithShape="0">
                    <a:prstClr val="black">
                      <a:alpha val="60000"/>
                    </a:prstClr>
                  </a:outerShdw>
                </a:effectLst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0E932753-C09F-1FBE-937F-98A7E16A3123}"/>
              </a:ext>
            </a:extLst>
          </p:cNvPr>
          <p:cNvGrpSpPr/>
          <p:nvPr/>
        </p:nvGrpSpPr>
        <p:grpSpPr>
          <a:xfrm>
            <a:off x="3230371" y="4620639"/>
            <a:ext cx="2726331" cy="1884826"/>
            <a:chOff x="3230370" y="4620638"/>
            <a:chExt cx="2726331" cy="1884827"/>
          </a:xfrm>
        </p:grpSpPr>
        <p:pic>
          <p:nvPicPr>
            <p:cNvPr id="3" name="图片 2" descr="图片包含 照片, 监控, 电脑, 旧&#10;&#10;AI 生成的内容可能不正确。">
              <a:extLst>
                <a:ext uri="{FF2B5EF4-FFF2-40B4-BE49-F238E27FC236}">
                  <a16:creationId xmlns:a16="http://schemas.microsoft.com/office/drawing/2014/main" id="{EEF70B13-3B19-5FEF-CC67-743CBEC223A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30370" y="4620638"/>
              <a:ext cx="2726331" cy="1884827"/>
            </a:xfrm>
            <a:prstGeom prst="rect">
              <a:avLst/>
            </a:prstGeom>
          </p:spPr>
        </p:pic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2CD9C9E8-8FE8-C789-89DF-C2171A5CE7A9}"/>
                </a:ext>
              </a:extLst>
            </p:cNvPr>
            <p:cNvSpPr txBox="1"/>
            <p:nvPr/>
          </p:nvSpPr>
          <p:spPr>
            <a:xfrm>
              <a:off x="3346389" y="5872779"/>
              <a:ext cx="2494288" cy="584775"/>
            </a:xfrm>
            <a:prstGeom prst="rect">
              <a:avLst/>
            </a:prstGeom>
            <a:noFill/>
          </p:spPr>
          <p:txBody>
            <a:bodyPr wrap="square" anchor="ctr">
              <a:spAutoFit/>
            </a:bodyPr>
            <a:lstStyle/>
            <a:p>
              <a:pPr lvl="0" algn="ctr">
                <a:defRPr/>
              </a:pPr>
              <a:r>
                <a:rPr lang="en-US" altLang="zh-CN" sz="160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Avant </a:t>
              </a:r>
              <a:r>
                <a:rPr lang="en-US" altLang="zh-CN" sz="1600" err="1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consommation</a:t>
              </a:r>
              <a:r>
                <a:rPr lang="en-US" altLang="zh-CN" sz="160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 de </a:t>
              </a:r>
              <a:r>
                <a:rPr lang="en-US" altLang="zh-CN" sz="1600" err="1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l'eau</a:t>
              </a:r>
              <a:r>
                <a:rPr lang="en-US" altLang="zh-CN" sz="1600">
                  <a:solidFill>
                    <a:prstClr val="white"/>
                  </a:solidFill>
                  <a:effectLst>
                    <a:outerShdw blurRad="609600" dist="38100" dir="2700000" algn="tl" rotWithShape="0">
                      <a:prstClr val="black">
                        <a:alpha val="60000"/>
                      </a:prstClr>
                    </a:outerShdw>
                  </a:effectLst>
                  <a:latin typeface="HarmonyOS Sans SC Bold" panose="00020600040101010101" pitchFamily="18" charset="-122"/>
                  <a:ea typeface="HarmonyOS Sans SC Bold" panose="00020600040101010101" pitchFamily="18" charset="-122"/>
                </a:rPr>
                <a:t> structurée.</a:t>
              </a:r>
              <a:endParaRPr lang="zh-CN" altLang="en-US" sz="1600">
                <a:solidFill>
                  <a:prstClr val="white"/>
                </a:solidFill>
                <a:effectLst>
                  <a:outerShdw blurRad="609600" dist="38100" dir="2700000" algn="tl" rotWithShape="0">
                    <a:prstClr val="black">
                      <a:alpha val="60000"/>
                    </a:prst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8832782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CF878-D2E0-48A3-7BEB-AD67CF11A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EE6105B4-30E0-F391-F68A-BB3EB832D1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251"/>
            <a:ext cx="12179133" cy="6865251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44FFE021-9F4F-1FF0-32B6-087495ED81F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7" y="535872"/>
            <a:ext cx="12166267" cy="6322128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BBD281A7-88B3-51E7-270B-7D651985F6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0366" y="-33864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DF1BBF71-D374-F9F7-2512-3F76CBD2B4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3" name="ZoneTexte 16">
            <a:extLst>
              <a:ext uri="{FF2B5EF4-FFF2-40B4-BE49-F238E27FC236}">
                <a16:creationId xmlns:a16="http://schemas.microsoft.com/office/drawing/2014/main" id="{B65B8CA1-65F5-4183-978D-7779CF7D3A4D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D5D98322-6DAD-FFBA-BECB-014A7F2772D3}"/>
              </a:ext>
            </a:extLst>
          </p:cNvPr>
          <p:cNvSpPr txBox="1"/>
          <p:nvPr/>
        </p:nvSpPr>
        <p:spPr>
          <a:xfrm>
            <a:off x="260914" y="182523"/>
            <a:ext cx="9695429" cy="995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zh-HK" sz="3200" b="1" dirty="0">
                <a:solidFill>
                  <a:schemeClr val="bg1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ALPHASPIN</a:t>
            </a:r>
            <a:r>
              <a:rPr lang="zh-CN" altLang="en-US" sz="3200" b="1" dirty="0">
                <a:solidFill>
                  <a:schemeClr val="bg1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 </a:t>
            </a:r>
            <a:r>
              <a:rPr lang="en-US" altLang="zh-CN" sz="3200" b="1" dirty="0">
                <a:solidFill>
                  <a:schemeClr val="bg1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ULTRA</a:t>
            </a:r>
            <a:r>
              <a:rPr lang="en-US" altLang="zh-HK" sz="3200" b="1" dirty="0">
                <a:solidFill>
                  <a:schemeClr val="bg1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 &amp; </a:t>
            </a:r>
            <a:r>
              <a:rPr lang="en-US" altLang="zh-CN" sz="3200" b="1" dirty="0">
                <a:solidFill>
                  <a:schemeClr val="bg1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SOINS DE LA PEAU : </a:t>
            </a:r>
          </a:p>
          <a:p>
            <a:pPr>
              <a:defRPr/>
            </a:pPr>
            <a:r>
              <a:rPr lang="en-US" altLang="zh-CN" sz="2667" b="1" dirty="0">
                <a:solidFill>
                  <a:schemeClr val="bg1"/>
                </a:solidFill>
                <a:latin typeface="Poppins" pitchFamily="2" charset="77"/>
                <a:ea typeface="HarmonyOS Sans SC Black" panose="00020600040101010101" pitchFamily="18" charset="-122"/>
                <a:cs typeface="Poppins" pitchFamily="2" charset="77"/>
              </a:rPr>
              <a:t>Absorption </a:t>
            </a:r>
            <a:r>
              <a:rPr lang="en-US" altLang="zh-CN" sz="2667" b="1" dirty="0" err="1">
                <a:solidFill>
                  <a:schemeClr val="bg1"/>
                </a:solidFill>
                <a:latin typeface="Poppins" pitchFamily="2" charset="77"/>
                <a:ea typeface="HarmonyOS Sans SC Black" panose="00020600040101010101" pitchFamily="18" charset="-122"/>
                <a:cs typeface="Poppins" pitchFamily="2" charset="77"/>
              </a:rPr>
              <a:t>complète</a:t>
            </a:r>
            <a:r>
              <a:rPr lang="en-US" altLang="zh-CN" sz="2667" b="1" dirty="0">
                <a:solidFill>
                  <a:schemeClr val="bg1"/>
                </a:solidFill>
                <a:latin typeface="Poppins" pitchFamily="2" charset="77"/>
                <a:ea typeface="HarmonyOS Sans SC Black" panose="00020600040101010101" pitchFamily="18" charset="-122"/>
                <a:cs typeface="Poppins" pitchFamily="2" charset="77"/>
              </a:rPr>
              <a:t> &amp; </a:t>
            </a:r>
            <a:r>
              <a:rPr lang="en-US" altLang="zh-CN" sz="2667" b="1" dirty="0" err="1">
                <a:solidFill>
                  <a:schemeClr val="bg1"/>
                </a:solidFill>
                <a:latin typeface="Poppins" pitchFamily="2" charset="77"/>
                <a:ea typeface="HarmonyOS Sans SC Black" panose="00020600040101010101" pitchFamily="18" charset="-122"/>
                <a:cs typeface="Poppins" pitchFamily="2" charset="77"/>
              </a:rPr>
              <a:t>Hydratation</a:t>
            </a:r>
            <a:r>
              <a:rPr lang="en-US" altLang="zh-CN" sz="2667" b="1" dirty="0">
                <a:solidFill>
                  <a:schemeClr val="bg1"/>
                </a:solidFill>
                <a:latin typeface="Poppins" pitchFamily="2" charset="77"/>
                <a:ea typeface="HarmonyOS Sans SC Black" panose="00020600040101010101" pitchFamily="18" charset="-122"/>
                <a:cs typeface="Poppins" pitchFamily="2" charset="77"/>
              </a:rPr>
              <a:t> durable</a:t>
            </a:r>
            <a:endParaRPr lang="en-US" altLang="zh-HK" sz="2667" b="1" dirty="0">
              <a:solidFill>
                <a:schemeClr val="bg1"/>
              </a:solidFill>
              <a:latin typeface="Poppins" pitchFamily="2" charset="77"/>
              <a:ea typeface="HarmonyOS Sans SC Black" panose="00020600040101010101" pitchFamily="18" charset="-122"/>
              <a:cs typeface="Poppins" pitchFamily="2" charset="77"/>
            </a:endParaRP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FE9F36BE-8382-1259-E1D7-6DD95359B954}"/>
              </a:ext>
            </a:extLst>
          </p:cNvPr>
          <p:cNvSpPr/>
          <p:nvPr/>
        </p:nvSpPr>
        <p:spPr>
          <a:xfrm>
            <a:off x="1547398" y="1995686"/>
            <a:ext cx="4275231" cy="42056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ja-JP" sz="2133" b="1">
                <a:solidFill>
                  <a:srgbClr val="3F26EB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EFFICACITÉ D'ABSORPTION</a:t>
            </a:r>
            <a:endParaRPr lang="en-US" altLang="zh-CN" sz="2133" b="1">
              <a:solidFill>
                <a:srgbClr val="3F26EB"/>
              </a:solidFill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D2E66899-B7FC-3944-714D-683B9302BE2A}"/>
              </a:ext>
            </a:extLst>
          </p:cNvPr>
          <p:cNvSpPr/>
          <p:nvPr/>
        </p:nvSpPr>
        <p:spPr>
          <a:xfrm>
            <a:off x="1899323" y="5727033"/>
            <a:ext cx="3815708" cy="42056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2133" b="1">
                <a:gradFill>
                  <a:gsLst>
                    <a:gs pos="0">
                      <a:srgbClr val="7150C4"/>
                    </a:gs>
                    <a:gs pos="95000">
                      <a:srgbClr val="687EDC"/>
                    </a:gs>
                  </a:gsLst>
                  <a:lin ang="0" scaled="0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25% </a:t>
            </a:r>
            <a:r>
              <a:rPr lang="en-US" altLang="zh-CN" sz="2133" b="1" err="1">
                <a:gradFill>
                  <a:gsLst>
                    <a:gs pos="0">
                      <a:srgbClr val="7150C4"/>
                    </a:gs>
                    <a:gs pos="95000">
                      <a:srgbClr val="687EDC"/>
                    </a:gs>
                  </a:gsLst>
                  <a:lin ang="0" scaled="0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D’augmentation</a:t>
            </a:r>
            <a:endParaRPr lang="en-AU" altLang="zh-HK" sz="2133" b="1">
              <a:gradFill>
                <a:gsLst>
                  <a:gs pos="0">
                    <a:srgbClr val="7150C4"/>
                  </a:gs>
                  <a:gs pos="95000">
                    <a:srgbClr val="687EDC"/>
                  </a:gs>
                </a:gsLst>
                <a:lin ang="0" scaled="0"/>
              </a:gradFill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BD827BF2-1B56-0DEF-CAF3-DEECDBFDE62B}"/>
              </a:ext>
            </a:extLst>
          </p:cNvPr>
          <p:cNvSpPr/>
          <p:nvPr/>
        </p:nvSpPr>
        <p:spPr>
          <a:xfrm>
            <a:off x="2753813" y="4555028"/>
            <a:ext cx="1651985" cy="42056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2133" b="1" err="1">
                <a:solidFill>
                  <a:schemeClr val="bg1"/>
                </a:solidFill>
                <a:latin typeface="Poppins SemiBold" pitchFamily="2" charset="77"/>
                <a:ea typeface="微软雅黑" panose="020B0503020204020204" pitchFamily="34" charset="-122"/>
                <a:cs typeface="Poppins SemiBold" pitchFamily="2" charset="77"/>
              </a:rPr>
              <a:t>Originale</a:t>
            </a:r>
            <a:endParaRPr lang="en-AU" altLang="zh-HK" sz="2133" b="1">
              <a:solidFill>
                <a:schemeClr val="bg1"/>
              </a:solidFill>
              <a:latin typeface="Poppins SemiBold" pitchFamily="2" charset="77"/>
              <a:ea typeface="微软雅黑" panose="020B0503020204020204" pitchFamily="34" charset="-122"/>
              <a:cs typeface="Poppins SemiBold" pitchFamily="2" charset="77"/>
            </a:endParaRP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68C2042F-2A8B-652D-8667-C2DE84424201}"/>
              </a:ext>
            </a:extLst>
          </p:cNvPr>
          <p:cNvSpPr/>
          <p:nvPr/>
        </p:nvSpPr>
        <p:spPr>
          <a:xfrm>
            <a:off x="2796001" y="3214380"/>
            <a:ext cx="1660004" cy="95430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1867" err="1">
                <a:latin typeface="Poppins Medium" pitchFamily="2" charset="77"/>
                <a:ea typeface="HarmonyOS Sans SC Bold" panose="00020600040101010101" pitchFamily="18" charset="-122"/>
                <a:cs typeface="Poppins Medium" pitchFamily="2" charset="77"/>
              </a:rPr>
              <a:t>Traité</a:t>
            </a:r>
            <a:r>
              <a:rPr lang="en-US" altLang="zh-CN" sz="1867">
                <a:latin typeface="Poppins Medium" pitchFamily="2" charset="77"/>
                <a:ea typeface="HarmonyOS Sans SC Bold" panose="00020600040101010101" pitchFamily="18" charset="-122"/>
                <a:cs typeface="Poppins Medium" pitchFamily="2" charset="77"/>
              </a:rPr>
              <a:t> par </a:t>
            </a:r>
            <a:r>
              <a:rPr lang="en-US" altLang="zh-CN" sz="1867" err="1">
                <a:latin typeface="Poppins Medium" pitchFamily="2" charset="77"/>
                <a:ea typeface="HarmonyOS Sans SC Bold" panose="00020600040101010101" pitchFamily="18" charset="-122"/>
                <a:cs typeface="Poppins Medium" pitchFamily="2" charset="77"/>
              </a:rPr>
              <a:t>AlphaSpin</a:t>
            </a:r>
            <a:r>
              <a:rPr lang="en-US" altLang="zh-CN" sz="1867">
                <a:latin typeface="Poppins Medium" pitchFamily="2" charset="77"/>
                <a:ea typeface="HarmonyOS Sans SC Bold" panose="00020600040101010101" pitchFamily="18" charset="-122"/>
                <a:cs typeface="Poppins Medium" pitchFamily="2" charset="77"/>
              </a:rPr>
              <a:t> Ultra</a:t>
            </a:r>
            <a:endParaRPr lang="en-AU" altLang="zh-HK" sz="1867">
              <a:latin typeface="Poppins Medium" pitchFamily="2" charset="77"/>
              <a:ea typeface="HarmonyOS Sans SC Bold" panose="00020600040101010101" pitchFamily="18" charset="-122"/>
              <a:cs typeface="Poppins Medium" pitchFamily="2" charset="77"/>
            </a:endParaRPr>
          </a:p>
        </p:txBody>
      </p:sp>
      <p:sp>
        <p:nvSpPr>
          <p:cNvPr id="18" name="Rectangle 9">
            <a:extLst>
              <a:ext uri="{FF2B5EF4-FFF2-40B4-BE49-F238E27FC236}">
                <a16:creationId xmlns:a16="http://schemas.microsoft.com/office/drawing/2014/main" id="{1FFED2A8-84AC-4E8E-1337-C02393F3E883}"/>
              </a:ext>
            </a:extLst>
          </p:cNvPr>
          <p:cNvSpPr/>
          <p:nvPr/>
        </p:nvSpPr>
        <p:spPr>
          <a:xfrm>
            <a:off x="6716198" y="5652474"/>
            <a:ext cx="3363135" cy="72834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2133" b="1" err="1">
                <a:gradFill>
                  <a:gsLst>
                    <a:gs pos="0">
                      <a:srgbClr val="7150C4"/>
                    </a:gs>
                    <a:gs pos="95000">
                      <a:srgbClr val="687EDC"/>
                    </a:gs>
                  </a:gsLst>
                  <a:lin ang="0" scaled="0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Effet</a:t>
            </a:r>
            <a:r>
              <a:rPr lang="en-US" altLang="zh-CN" sz="2133" b="1">
                <a:gradFill>
                  <a:gsLst>
                    <a:gs pos="0">
                      <a:srgbClr val="7150C4"/>
                    </a:gs>
                    <a:gs pos="95000">
                      <a:srgbClr val="687EDC"/>
                    </a:gs>
                  </a:gsLst>
                  <a:lin ang="0" scaled="0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 </a:t>
            </a:r>
            <a:r>
              <a:rPr lang="en-US" altLang="zh-CN" sz="2133" b="1" err="1">
                <a:gradFill>
                  <a:gsLst>
                    <a:gs pos="0">
                      <a:srgbClr val="7150C4"/>
                    </a:gs>
                    <a:gs pos="95000">
                      <a:srgbClr val="687EDC"/>
                    </a:gs>
                  </a:gsLst>
                  <a:lin ang="0" scaled="0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prolongé</a:t>
            </a:r>
            <a:endParaRPr lang="en-US" altLang="zh-CN" sz="2133" b="1">
              <a:gradFill>
                <a:gsLst>
                  <a:gs pos="0">
                    <a:srgbClr val="7150C4"/>
                  </a:gs>
                  <a:gs pos="95000">
                    <a:srgbClr val="687EDC"/>
                  </a:gs>
                </a:gsLst>
                <a:lin ang="0" scaled="0"/>
              </a:gradFill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  <a:p>
            <a:pPr lvl="0" algn="ctr">
              <a:defRPr/>
            </a:pPr>
            <a:r>
              <a:rPr lang="en-US" altLang="zh-CN" sz="2000">
                <a:gradFill>
                  <a:gsLst>
                    <a:gs pos="0">
                      <a:srgbClr val="7150C4"/>
                    </a:gs>
                    <a:gs pos="95000">
                      <a:srgbClr val="687EDC"/>
                    </a:gs>
                  </a:gsLst>
                  <a:lin ang="0" scaled="0"/>
                </a:gra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4x plus durable</a:t>
            </a:r>
            <a:endParaRPr lang="en-AU" altLang="zh-HK" sz="2000">
              <a:gradFill>
                <a:gsLst>
                  <a:gs pos="0">
                    <a:srgbClr val="7150C4"/>
                  </a:gs>
                  <a:gs pos="95000">
                    <a:srgbClr val="687EDC"/>
                  </a:gs>
                </a:gsLst>
                <a:lin ang="0" scaled="0"/>
              </a:gradFill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85C10512-57FE-12BC-AAD9-B6F883712032}"/>
              </a:ext>
            </a:extLst>
          </p:cNvPr>
          <p:cNvSpPr/>
          <p:nvPr/>
        </p:nvSpPr>
        <p:spPr>
          <a:xfrm>
            <a:off x="5623317" y="3130931"/>
            <a:ext cx="1676400" cy="95430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1867" err="1"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Traité</a:t>
            </a:r>
            <a:r>
              <a:rPr lang="en-US" altLang="zh-CN" sz="1867"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 par </a:t>
            </a:r>
            <a:r>
              <a:rPr lang="en-US" altLang="zh-HK" sz="1867" err="1"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AlphaSpin</a:t>
            </a:r>
            <a:r>
              <a:rPr lang="en-US" altLang="zh-HK" sz="1867"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 Ultra</a:t>
            </a:r>
            <a:endParaRPr lang="en-AU" altLang="zh-HK" sz="1867"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</p:txBody>
      </p:sp>
      <p:sp>
        <p:nvSpPr>
          <p:cNvPr id="20" name="Rectangle 9">
            <a:extLst>
              <a:ext uri="{FF2B5EF4-FFF2-40B4-BE49-F238E27FC236}">
                <a16:creationId xmlns:a16="http://schemas.microsoft.com/office/drawing/2014/main" id="{FA322A09-D2B4-636C-66F7-C0496F33B5C1}"/>
              </a:ext>
            </a:extLst>
          </p:cNvPr>
          <p:cNvSpPr/>
          <p:nvPr/>
        </p:nvSpPr>
        <p:spPr>
          <a:xfrm>
            <a:off x="9706748" y="3450715"/>
            <a:ext cx="1676400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HK" sz="2400" err="1">
                <a:solidFill>
                  <a:srgbClr val="303031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Originale</a:t>
            </a:r>
            <a:endParaRPr lang="en-AU" altLang="zh-HK">
              <a:solidFill>
                <a:srgbClr val="303031"/>
              </a:solidFill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AF0AB75F-5A9C-6AE2-8020-B8CF71DDA423}"/>
              </a:ext>
            </a:extLst>
          </p:cNvPr>
          <p:cNvSpPr/>
          <p:nvPr/>
        </p:nvSpPr>
        <p:spPr>
          <a:xfrm>
            <a:off x="6461518" y="2012902"/>
            <a:ext cx="3872497" cy="42056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>
              <a:defRPr/>
            </a:pPr>
            <a:r>
              <a:rPr lang="en-US" altLang="zh-CN" sz="2133" b="1">
                <a:solidFill>
                  <a:srgbClr val="3F26EB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RÉSISTANCE </a:t>
            </a:r>
            <a:r>
              <a:rPr lang="en-US" altLang="zh-CN" sz="2133" b="1" err="1">
                <a:solidFill>
                  <a:srgbClr val="3F26EB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À</a:t>
            </a:r>
            <a:r>
              <a:rPr lang="en-US" altLang="zh-CN" sz="2133" b="1">
                <a:solidFill>
                  <a:srgbClr val="3F26EB"/>
                </a:soli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 L'HUMIDITÉ</a:t>
            </a:r>
          </a:p>
        </p:txBody>
      </p:sp>
      <p:cxnSp>
        <p:nvCxnSpPr>
          <p:cNvPr id="35" name="直接连接符 34">
            <a:extLst>
              <a:ext uri="{FF2B5EF4-FFF2-40B4-BE49-F238E27FC236}">
                <a16:creationId xmlns:a16="http://schemas.microsoft.com/office/drawing/2014/main" id="{9B20645A-81A2-3819-1BEA-E572D56AE8F8}"/>
              </a:ext>
            </a:extLst>
          </p:cNvPr>
          <p:cNvCxnSpPr>
            <a:cxnSpLocks/>
          </p:cNvCxnSpPr>
          <p:nvPr/>
        </p:nvCxnSpPr>
        <p:spPr>
          <a:xfrm>
            <a:off x="1709531" y="4597861"/>
            <a:ext cx="875757" cy="0"/>
          </a:xfrm>
          <a:prstGeom prst="line">
            <a:avLst/>
          </a:prstGeom>
          <a:ln w="19050">
            <a:solidFill>
              <a:srgbClr val="14B9E6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>
            <a:extLst>
              <a:ext uri="{FF2B5EF4-FFF2-40B4-BE49-F238E27FC236}">
                <a16:creationId xmlns:a16="http://schemas.microsoft.com/office/drawing/2014/main" id="{A8A6EBE4-1179-80A1-A75C-F033D0B62562}"/>
              </a:ext>
            </a:extLst>
          </p:cNvPr>
          <p:cNvCxnSpPr>
            <a:cxnSpLocks/>
          </p:cNvCxnSpPr>
          <p:nvPr/>
        </p:nvCxnSpPr>
        <p:spPr>
          <a:xfrm>
            <a:off x="4691099" y="4238197"/>
            <a:ext cx="835059" cy="0"/>
          </a:xfrm>
          <a:prstGeom prst="line">
            <a:avLst/>
          </a:prstGeom>
          <a:ln w="19050">
            <a:solidFill>
              <a:srgbClr val="6B92D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9">
            <a:extLst>
              <a:ext uri="{FF2B5EF4-FFF2-40B4-BE49-F238E27FC236}">
                <a16:creationId xmlns:a16="http://schemas.microsoft.com/office/drawing/2014/main" id="{E19921E7-B457-2F52-3A82-2EEC4A5ADF79}"/>
              </a:ext>
            </a:extLst>
          </p:cNvPr>
          <p:cNvSpPr/>
          <p:nvPr/>
        </p:nvSpPr>
        <p:spPr>
          <a:xfrm>
            <a:off x="1541006" y="4130225"/>
            <a:ext cx="1212807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HK" sz="2400" b="1">
                <a:gradFill>
                  <a:gsLst>
                    <a:gs pos="0">
                      <a:srgbClr val="14B9E6"/>
                    </a:gs>
                    <a:gs pos="100000">
                      <a:srgbClr val="1543AB"/>
                    </a:gs>
                  </a:gsLst>
                  <a:lin ang="5400000" scaled="1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40</a:t>
            </a:r>
            <a:r>
              <a:rPr lang="en-US" altLang="zh-HK" b="1">
                <a:gradFill>
                  <a:gsLst>
                    <a:gs pos="0">
                      <a:srgbClr val="14B9E6"/>
                    </a:gs>
                    <a:gs pos="100000">
                      <a:srgbClr val="1543AB"/>
                    </a:gs>
                  </a:gsLst>
                  <a:lin ang="5400000" scaled="1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%</a:t>
            </a:r>
            <a:endParaRPr lang="en-AU" altLang="zh-HK" sz="2400" b="1">
              <a:gradFill>
                <a:gsLst>
                  <a:gs pos="0">
                    <a:srgbClr val="14B9E6"/>
                  </a:gs>
                  <a:gs pos="100000">
                    <a:srgbClr val="1543AB"/>
                  </a:gs>
                </a:gsLst>
                <a:lin ang="5400000" scaled="1"/>
              </a:gradFill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53F3331D-C981-8183-9AC4-CACF63C86E33}"/>
              </a:ext>
            </a:extLst>
          </p:cNvPr>
          <p:cNvSpPr/>
          <p:nvPr/>
        </p:nvSpPr>
        <p:spPr>
          <a:xfrm>
            <a:off x="4502226" y="3776036"/>
            <a:ext cx="1212807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defTabSz="914377">
              <a:defRPr/>
            </a:pPr>
            <a:r>
              <a:rPr lang="en-US" altLang="zh-HK" sz="2400" b="1">
                <a:gradFill>
                  <a:gsLst>
                    <a:gs pos="0">
                      <a:srgbClr val="9499EB"/>
                    </a:gs>
                    <a:gs pos="100000">
                      <a:srgbClr val="4510B0"/>
                    </a:gs>
                  </a:gsLst>
                  <a:lin ang="5400000" scaled="1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50</a:t>
            </a:r>
            <a:r>
              <a:rPr lang="en-US" altLang="zh-HK" b="1">
                <a:gradFill>
                  <a:gsLst>
                    <a:gs pos="0">
                      <a:srgbClr val="9499EB"/>
                    </a:gs>
                    <a:gs pos="100000">
                      <a:srgbClr val="4510B0"/>
                    </a:gs>
                  </a:gsLst>
                  <a:lin ang="5400000" scaled="1"/>
                </a:gradFill>
                <a:latin typeface="Poppins" pitchFamily="2" charset="77"/>
                <a:ea typeface="HarmonyOS Sans SC Bold" panose="00020600040101010101" pitchFamily="18" charset="-122"/>
                <a:cs typeface="Poppins" pitchFamily="2" charset="77"/>
              </a:rPr>
              <a:t>%</a:t>
            </a:r>
            <a:endParaRPr lang="en-AU" altLang="zh-HK" sz="2400" b="1">
              <a:gradFill>
                <a:gsLst>
                  <a:gs pos="0">
                    <a:srgbClr val="9499EB"/>
                  </a:gs>
                  <a:gs pos="100000">
                    <a:srgbClr val="4510B0"/>
                  </a:gs>
                </a:gsLst>
                <a:lin ang="5400000" scaled="1"/>
              </a:gradFill>
              <a:latin typeface="Poppins" pitchFamily="2" charset="77"/>
              <a:ea typeface="HarmonyOS Sans SC Bold" panose="00020600040101010101" pitchFamily="18" charset="-122"/>
              <a:cs typeface="Poppi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71039597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A2822-D85E-01E9-6887-8F79EAE51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4A7BA124-575B-B624-395E-1D51EAA6D4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177"/>
            <a:ext cx="12192000" cy="6890353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619377E4-22DE-D640-4755-6E9D5F8A51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0"/>
            <a:ext cx="12249625" cy="139609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38E9267C-4345-EB99-DCE6-CCE300BE79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3E021334-423C-582C-5C7A-0E36DCE5C4DF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E04BC6A4-8F41-715B-CF4A-1A41CD5C0E36}"/>
              </a:ext>
            </a:extLst>
          </p:cNvPr>
          <p:cNvSpPr txBox="1"/>
          <p:nvPr/>
        </p:nvSpPr>
        <p:spPr>
          <a:xfrm>
            <a:off x="330202" y="207961"/>
            <a:ext cx="9196017" cy="913199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lvl="0">
              <a:defRPr/>
            </a:pPr>
            <a:r>
              <a:rPr lang="fr-FR" altLang="zh-CN" sz="2667" b="1" dirty="0">
                <a:solidFill>
                  <a:schemeClr val="bg1"/>
                </a:solidFill>
                <a:effectLst>
                  <a:outerShdw blurRad="101600" dist="38100" dir="2700000" algn="tl" rotWithShape="0">
                    <a:srgbClr val="1E114F">
                      <a:alpha val="62000"/>
                    </a:srgbClr>
                  </a:outerShdw>
                </a:effectLst>
                <a:latin typeface="Arial Black" panose="020B0604020202020204" pitchFamily="34" charset="0"/>
                <a:ea typeface="HarmonyOS Sans SC Black" panose="00020600040101010101" pitchFamily="18" charset="-122"/>
                <a:cs typeface="Arial Black" panose="020B0604020202020204" pitchFamily="34" charset="0"/>
              </a:rPr>
              <a:t>ALPHASPIN ULTRA APPORTE DE L'ÉNERGIE DANS TOUS LES ASPECTS DE VOTRE VIE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3210A7B3-2CDD-8747-F2C4-B90D33DF3300}"/>
              </a:ext>
            </a:extLst>
          </p:cNvPr>
          <p:cNvSpPr txBox="1"/>
          <p:nvPr/>
        </p:nvSpPr>
        <p:spPr>
          <a:xfrm>
            <a:off x="374859" y="4967969"/>
            <a:ext cx="3403839" cy="14865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44" indent="-285744" eaLnBrk="0" hangingPunct="0">
              <a:lnSpc>
                <a:spcPts val="2200"/>
              </a:lnSpc>
              <a:buFont typeface="Wingdings" pitchFamily="2" charset="2"/>
              <a:buChar char="§"/>
              <a:defRPr/>
            </a:pP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Soulage le stress</a:t>
            </a:r>
          </a:p>
          <a:p>
            <a:pPr marL="285744" indent="-285744" eaLnBrk="0" hangingPunct="0">
              <a:lnSpc>
                <a:spcPts val="2200"/>
              </a:lnSpc>
              <a:buFont typeface="Wingdings" pitchFamily="2" charset="2"/>
              <a:buChar char="§"/>
              <a:defRPr/>
            </a:pP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Booste  l'énergie et recharge</a:t>
            </a:r>
          </a:p>
          <a:p>
            <a:pPr marL="285744" indent="-285744" eaLnBrk="0" hangingPunct="0">
              <a:lnSpc>
                <a:spcPts val="2200"/>
              </a:lnSpc>
              <a:buFont typeface="Wingdings" pitchFamily="2" charset="2"/>
              <a:buChar char="§"/>
              <a:defRPr/>
            </a:pP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Améliore la circulation sanguine</a:t>
            </a:r>
          </a:p>
          <a:p>
            <a:pPr marL="285744" indent="-285744" eaLnBrk="0" hangingPunct="0">
              <a:lnSpc>
                <a:spcPts val="2200"/>
              </a:lnSpc>
              <a:buFont typeface="Wingdings" pitchFamily="2" charset="2"/>
              <a:buChar char="§"/>
              <a:defRPr/>
            </a:pPr>
            <a:endParaRPr lang="en-US" altLang="zh-CN" sz="1600" dirty="0">
              <a:gradFill>
                <a:gsLst>
                  <a:gs pos="0">
                    <a:srgbClr val="342F45"/>
                  </a:gs>
                  <a:gs pos="100000">
                    <a:srgbClr val="4D4666"/>
                  </a:gs>
                </a:gsLst>
                <a:lin ang="0" scaled="0"/>
              </a:gradFill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  <a:p>
            <a:pPr marL="285744" indent="-285744" eaLnBrk="0" hangingPunct="0">
              <a:lnSpc>
                <a:spcPts val="2200"/>
              </a:lnSpc>
              <a:buFont typeface="Wingdings" pitchFamily="2" charset="2"/>
              <a:buChar char="§"/>
              <a:defRPr/>
            </a:pPr>
            <a:endParaRPr lang="fr-FR" altLang="zh-CN" sz="1600" dirty="0">
              <a:gradFill>
                <a:gsLst>
                  <a:gs pos="0">
                    <a:srgbClr val="342F45"/>
                  </a:gs>
                  <a:gs pos="100000">
                    <a:srgbClr val="4D4666"/>
                  </a:gs>
                </a:gsLst>
                <a:lin ang="0" scaled="0"/>
              </a:gradFill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D7C8AD15-DF66-1AC6-B309-F76C01501B64}"/>
              </a:ext>
            </a:extLst>
          </p:cNvPr>
          <p:cNvSpPr txBox="1"/>
          <p:nvPr/>
        </p:nvSpPr>
        <p:spPr>
          <a:xfrm>
            <a:off x="1235477" y="4577449"/>
            <a:ext cx="1682603" cy="605909"/>
          </a:xfrm>
          <a:prstGeom prst="roundRect">
            <a:avLst>
              <a:gd name="adj" fmla="val 50000"/>
            </a:avLst>
          </a:prstGeom>
          <a:noFill/>
        </p:spPr>
        <p:txBody>
          <a:bodyPr wrap="square" anchor="ctr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200">
                <a:gradFill>
                  <a:gsLst>
                    <a:gs pos="0">
                      <a:srgbClr val="8C55DD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Bien-</a:t>
            </a:r>
            <a:r>
              <a:rPr lang="en-US" altLang="zh-CN" sz="2200" err="1">
                <a:gradFill>
                  <a:gsLst>
                    <a:gs pos="0">
                      <a:srgbClr val="8C55DD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être</a:t>
            </a:r>
            <a:endParaRPr lang="zh-CN" altLang="en-US" sz="2200">
              <a:gradFill>
                <a:gsLst>
                  <a:gs pos="0">
                    <a:srgbClr val="8C55DD"/>
                  </a:gs>
                  <a:gs pos="100000">
                    <a:srgbClr val="4F5AAA"/>
                  </a:gs>
                  <a:gs pos="54000">
                    <a:srgbClr val="5464DC"/>
                  </a:gs>
                </a:gsLst>
                <a:lin ang="4200000" scaled="0"/>
              </a:gradFill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8EF6C594-A177-19B2-A7F5-6C12F6115EF6}"/>
              </a:ext>
            </a:extLst>
          </p:cNvPr>
          <p:cNvSpPr txBox="1"/>
          <p:nvPr/>
        </p:nvSpPr>
        <p:spPr>
          <a:xfrm>
            <a:off x="3733073" y="5030408"/>
            <a:ext cx="1682603" cy="605909"/>
          </a:xfrm>
          <a:prstGeom prst="roundRect">
            <a:avLst>
              <a:gd name="adj" fmla="val 50000"/>
            </a:avLst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 kumimoji="0" sz="2200" b="0" i="0" u="none" strike="noStrike" cap="none" spc="0" normalizeH="0" baseline="0">
                <a:ln>
                  <a:noFill/>
                </a:ln>
                <a:gradFill>
                  <a:gsLst>
                    <a:gs pos="0">
                      <a:srgbClr val="9787F5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  <a:effectLst/>
                <a:uLnTx/>
                <a:uFillTx/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r>
              <a:rPr lang="en-US" altLang="zh-CN" err="1">
                <a:gradFill>
                  <a:gsLst>
                    <a:gs pos="0">
                      <a:srgbClr val="8C55DD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</a:rPr>
              <a:t>Beauté</a:t>
            </a:r>
            <a:endParaRPr lang="zh-CN" altLang="en-US">
              <a:gradFill>
                <a:gsLst>
                  <a:gs pos="0">
                    <a:srgbClr val="8C55DD"/>
                  </a:gs>
                  <a:gs pos="100000">
                    <a:srgbClr val="4F5AAA"/>
                  </a:gs>
                  <a:gs pos="54000">
                    <a:srgbClr val="5464DC"/>
                  </a:gs>
                </a:gsLst>
                <a:lin ang="4200000" scaled="0"/>
              </a:gra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B9C9A05A-6199-1BC6-9048-B03ACE851B8B}"/>
              </a:ext>
            </a:extLst>
          </p:cNvPr>
          <p:cNvSpPr txBox="1"/>
          <p:nvPr/>
        </p:nvSpPr>
        <p:spPr>
          <a:xfrm>
            <a:off x="3133710" y="5582074"/>
            <a:ext cx="2881335" cy="1204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Améliore l'absorption</a:t>
            </a:r>
          </a:p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Ralentit le vieillissement</a:t>
            </a:r>
          </a:p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Peau jeune ,hydratée et éclatante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A6B1ED34-ABB0-63FD-6619-60550133D485}"/>
              </a:ext>
            </a:extLst>
          </p:cNvPr>
          <p:cNvSpPr txBox="1"/>
          <p:nvPr/>
        </p:nvSpPr>
        <p:spPr>
          <a:xfrm>
            <a:off x="6350623" y="5207490"/>
            <a:ext cx="2332444" cy="605909"/>
          </a:xfrm>
          <a:prstGeom prst="roundRect">
            <a:avLst>
              <a:gd name="adj" fmla="val 50000"/>
            </a:avLst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 kumimoji="0" sz="2200" b="0" i="0" u="none" strike="noStrike" cap="none" spc="0" normalizeH="0" baseline="0">
                <a:ln>
                  <a:noFill/>
                </a:ln>
                <a:gradFill>
                  <a:gsLst>
                    <a:gs pos="0">
                      <a:srgbClr val="9787F5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  <a:effectLst/>
                <a:uLnTx/>
                <a:uFillTx/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r>
              <a:rPr lang="en-US" altLang="zh-CN">
                <a:gradFill>
                  <a:gsLst>
                    <a:gs pos="0">
                      <a:srgbClr val="8C55DD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</a:rPr>
              <a:t>Style de vie </a:t>
            </a:r>
            <a:endParaRPr lang="zh-CN" altLang="en-US">
              <a:gradFill>
                <a:gsLst>
                  <a:gs pos="0">
                    <a:srgbClr val="8C55DD"/>
                  </a:gs>
                  <a:gs pos="100000">
                    <a:srgbClr val="4F5AAA"/>
                  </a:gs>
                  <a:gs pos="54000">
                    <a:srgbClr val="5464DC"/>
                  </a:gs>
                </a:gsLst>
                <a:lin ang="4200000" scaled="0"/>
              </a:gra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0F0E387D-DF10-FCA2-D5D5-1E2C817834CF}"/>
              </a:ext>
            </a:extLst>
          </p:cNvPr>
          <p:cNvSpPr txBox="1"/>
          <p:nvPr/>
        </p:nvSpPr>
        <p:spPr>
          <a:xfrm>
            <a:off x="5885017" y="5650418"/>
            <a:ext cx="3816440" cy="9223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44" indent="-285744" eaLnBrk="0" hangingPunct="0">
              <a:lnSpc>
                <a:spcPts val="2200"/>
              </a:lnSpc>
              <a:buFont typeface="Arial" panose="020B0604020202020204" pitchFamily="34" charset="0"/>
              <a:buChar char="•"/>
              <a:defRPr/>
            </a:pP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Optimise l'eau potable.</a:t>
            </a:r>
          </a:p>
          <a:p>
            <a:pPr marL="285744" indent="-285744" eaLnBrk="0" hangingPunct="0">
              <a:lnSpc>
                <a:spcPts val="2200"/>
              </a:lnSpc>
              <a:buFont typeface="Arial" panose="020B0604020202020204" pitchFamily="34" charset="0"/>
              <a:buChar char="•"/>
              <a:defRPr/>
            </a:pP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Améliore la saveur des aliments.</a:t>
            </a:r>
          </a:p>
          <a:p>
            <a:pPr marL="285744" indent="-285744" eaLnBrk="0" hangingPunct="0">
              <a:lnSpc>
                <a:spcPts val="2200"/>
              </a:lnSpc>
              <a:buFont typeface="Arial" panose="020B0604020202020204" pitchFamily="34" charset="0"/>
              <a:buChar char="•"/>
              <a:defRPr/>
            </a:pPr>
            <a:r>
              <a:rPr lang="fr-FR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Préserve la fraîcheur des aliments</a:t>
            </a:r>
            <a:r>
              <a:rPr lang="en-US" altLang="zh-CN" sz="1600" dirty="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.</a:t>
            </a:r>
            <a:endParaRPr lang="zh-CN" altLang="en-US" sz="1600" dirty="0">
              <a:gradFill>
                <a:gsLst>
                  <a:gs pos="0">
                    <a:srgbClr val="342F45"/>
                  </a:gs>
                  <a:gs pos="100000">
                    <a:srgbClr val="4D4666"/>
                  </a:gs>
                </a:gsLst>
                <a:lin ang="0" scaled="0"/>
              </a:gradFill>
              <a:latin typeface="HarmonyOS Sans SC" panose="00020600040101010101" pitchFamily="18" charset="-122"/>
              <a:ea typeface="HarmonyOS Sans SC" panose="00020600040101010101" pitchFamily="18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936F0812-3E85-08E1-2990-2466C1C301AC}"/>
              </a:ext>
            </a:extLst>
          </p:cNvPr>
          <p:cNvSpPr txBox="1"/>
          <p:nvPr/>
        </p:nvSpPr>
        <p:spPr>
          <a:xfrm>
            <a:off x="8978413" y="4682852"/>
            <a:ext cx="2425700" cy="605909"/>
          </a:xfrm>
          <a:prstGeom prst="roundRect">
            <a:avLst>
              <a:gd name="adj" fmla="val 50000"/>
            </a:avLst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 kumimoji="0" sz="2200" b="0" i="0" u="none" strike="noStrike" cap="none" spc="0" normalizeH="0" baseline="0">
                <a:ln>
                  <a:noFill/>
                </a:ln>
                <a:gradFill>
                  <a:gsLst>
                    <a:gs pos="0">
                      <a:srgbClr val="9787F5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  <a:effectLst/>
                <a:uLnTx/>
                <a:uFillTx/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r>
              <a:rPr lang="en-US" altLang="zh-CN">
                <a:gradFill>
                  <a:gsLst>
                    <a:gs pos="0">
                      <a:srgbClr val="8C55DD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</a:rPr>
              <a:t>Vie </a:t>
            </a:r>
            <a:r>
              <a:rPr lang="en-US" altLang="zh-CN" err="1">
                <a:gradFill>
                  <a:gsLst>
                    <a:gs pos="0">
                      <a:srgbClr val="8C55DD"/>
                    </a:gs>
                    <a:gs pos="100000">
                      <a:srgbClr val="4F5AAA"/>
                    </a:gs>
                    <a:gs pos="54000">
                      <a:srgbClr val="5464DC"/>
                    </a:gs>
                  </a:gsLst>
                  <a:lin ang="4200000" scaled="0"/>
                </a:gradFill>
              </a:rPr>
              <a:t>écologique</a:t>
            </a:r>
            <a:endParaRPr lang="zh-CN" altLang="en-US">
              <a:gradFill>
                <a:gsLst>
                  <a:gs pos="0">
                    <a:srgbClr val="8C55DD"/>
                  </a:gs>
                  <a:gs pos="100000">
                    <a:srgbClr val="4F5AAA"/>
                  </a:gs>
                  <a:gs pos="54000">
                    <a:srgbClr val="5464DC"/>
                  </a:gs>
                </a:gsLst>
                <a:lin ang="4200000" scaled="0"/>
              </a:gra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7CA87ADF-FCEB-94E0-961B-3A76B4762162}"/>
              </a:ext>
            </a:extLst>
          </p:cNvPr>
          <p:cNvSpPr txBox="1"/>
          <p:nvPr/>
        </p:nvSpPr>
        <p:spPr>
          <a:xfrm>
            <a:off x="8397597" y="5155815"/>
            <a:ext cx="3683635" cy="9223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Croissance plus rapide des plantes</a:t>
            </a:r>
          </a:p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Environnement harmonieux</a:t>
            </a:r>
          </a:p>
          <a:p>
            <a:pPr algn="ctr" eaLnBrk="0" hangingPunct="0">
              <a:lnSpc>
                <a:spcPts val="2200"/>
              </a:lnSpc>
              <a:defRPr/>
            </a:pPr>
            <a:r>
              <a:rPr lang="fr-FR" altLang="zh-CN" sz="1600">
                <a:gradFill>
                  <a:gsLst>
                    <a:gs pos="0">
                      <a:srgbClr val="342F45"/>
                    </a:gs>
                    <a:gs pos="100000">
                      <a:srgbClr val="4D4666"/>
                    </a:gs>
                  </a:gsLst>
                  <a:lin ang="0" scaled="0"/>
                </a:gradFill>
                <a:latin typeface="HarmonyOS Sans SC" panose="00020600040101010101" pitchFamily="18" charset="-122"/>
                <a:ea typeface="HarmonyOS Sans SC" panose="00020600040101010101" pitchFamily="18" charset="-122"/>
              </a:rPr>
              <a:t>Meilleur effet purificateur d'air</a:t>
            </a:r>
          </a:p>
        </p:txBody>
      </p:sp>
    </p:spTree>
    <p:extLst>
      <p:ext uri="{BB962C8B-B14F-4D97-AF65-F5344CB8AC3E}">
        <p14:creationId xmlns:p14="http://schemas.microsoft.com/office/powerpoint/2010/main" val="320418073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9DF41-3E44-5874-9581-DFAD2A13DC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880F6F99-CF6B-9DAE-00EA-A0CF3264B8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1229"/>
            <a:ext cx="12192000" cy="6900457"/>
          </a:xfrm>
          <a:prstGeom prst="rect">
            <a:avLst/>
          </a:prstGeom>
        </p:spPr>
      </p:pic>
      <p:sp>
        <p:nvSpPr>
          <p:cNvPr id="11" name="TextBox 8">
            <a:extLst>
              <a:ext uri="{FF2B5EF4-FFF2-40B4-BE49-F238E27FC236}">
                <a16:creationId xmlns:a16="http://schemas.microsoft.com/office/drawing/2014/main" id="{380A3E2E-95CF-CD66-531A-BBE1A12B69FF}"/>
              </a:ext>
            </a:extLst>
          </p:cNvPr>
          <p:cNvSpPr txBox="1"/>
          <p:nvPr/>
        </p:nvSpPr>
        <p:spPr>
          <a:xfrm>
            <a:off x="443285" y="4429779"/>
            <a:ext cx="47846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defRPr/>
            </a:pPr>
            <a:r>
              <a:rPr lang="en-US" altLang="zh-CN" sz="3600">
                <a:solidFill>
                  <a:prstClr val="white"/>
                </a:solidFill>
                <a:effectLst>
                  <a:outerShdw blurRad="63500" dist="63500" dir="2700000" algn="tl" rotWithShape="0">
                    <a:srgbClr val="1E114F">
                      <a:alpha val="66000"/>
                    </a:srgb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VOTRE OUTIL </a:t>
            </a:r>
          </a:p>
          <a:p>
            <a:pPr defTabSz="914377">
              <a:defRPr/>
            </a:pPr>
            <a:r>
              <a:rPr lang="en-US" altLang="zh-CN" sz="3600">
                <a:solidFill>
                  <a:prstClr val="white"/>
                </a:solidFill>
                <a:effectLst>
                  <a:outerShdw blurRad="63500" dist="63500" dir="2700000" algn="tl" rotWithShape="0">
                    <a:srgbClr val="1E114F">
                      <a:alpha val="66000"/>
                    </a:srgb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DE BIEN ETRE PARTOUT AVEC VOUS</a:t>
            </a:r>
            <a:endParaRPr lang="en-US" sz="3600">
              <a:solidFill>
                <a:prstClr val="white"/>
              </a:solidFill>
              <a:effectLst>
                <a:outerShdw blurRad="63500" dist="63500" dir="2700000" algn="tl" rotWithShape="0">
                  <a:srgbClr val="1E114F">
                    <a:alpha val="66000"/>
                  </a:srgbClr>
                </a:outerShdw>
              </a:effectLst>
              <a:latin typeface="HarmonyOS Sans SC Bold" panose="00020600040101010101" pitchFamily="18" charset="-122"/>
              <a:ea typeface="HarmonyOS Sans SC Bold" panose="00020600040101010101" pitchFamily="18" charset="-122"/>
              <a:cs typeface="Calibri" panose="020F0502020204030204" pitchFamily="34" charset="0"/>
            </a:endParaRP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BF13A584-882F-1D6E-73DF-1B83F1311F0D}"/>
              </a:ext>
            </a:extLst>
          </p:cNvPr>
          <p:cNvSpPr txBox="1"/>
          <p:nvPr/>
        </p:nvSpPr>
        <p:spPr>
          <a:xfrm>
            <a:off x="843138" y="1989984"/>
            <a:ext cx="3239007" cy="1233458"/>
          </a:xfrm>
          <a:prstGeom prst="roundRect">
            <a:avLst>
              <a:gd name="adj" fmla="val 50000"/>
            </a:avLst>
          </a:prstGeom>
          <a:gradFill>
            <a:gsLst>
              <a:gs pos="74000">
                <a:srgbClr val="5C7DE6"/>
              </a:gs>
              <a:gs pos="37000">
                <a:srgbClr val="6A53CD"/>
              </a:gs>
              <a:gs pos="100000">
                <a:srgbClr val="83D4F9"/>
              </a:gs>
              <a:gs pos="0">
                <a:srgbClr val="332A6C"/>
              </a:gs>
            </a:gsLst>
            <a:lin ang="6600000" scaled="0"/>
          </a:gradFill>
          <a:ln w="15875">
            <a:gradFill>
              <a:gsLst>
                <a:gs pos="0">
                  <a:srgbClr val="674BBE"/>
                </a:gs>
                <a:gs pos="59000">
                  <a:srgbClr val="5E97F4"/>
                </a:gs>
                <a:gs pos="30000">
                  <a:srgbClr val="8C65B0"/>
                </a:gs>
                <a:gs pos="84000">
                  <a:srgbClr val="6E45C2"/>
                </a:gs>
              </a:gsLst>
              <a:lin ang="1200000" scaled="0"/>
            </a:gradFill>
          </a:ln>
          <a:effectLst>
            <a:outerShdw blurRad="50800" dist="38100" dir="2700000" algn="tl" rotWithShape="0">
              <a:prstClr val="black">
                <a:alpha val="42000"/>
              </a:prstClr>
            </a:outerShdw>
          </a:effectLst>
        </p:spPr>
        <p:txBody>
          <a:bodyPr wrap="square" rtlCol="0" anchor="ctr">
            <a:spAutoFit/>
          </a:bodyPr>
          <a:lstStyle/>
          <a:p>
            <a:pPr algn="ctr" defTabSz="914377">
              <a:defRPr/>
            </a:pPr>
            <a:r>
              <a:rPr lang="fr-FR" altLang="zh-CN" sz="170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Protège contre les ondes nocives  des appareils </a:t>
            </a:r>
            <a:r>
              <a:rPr lang="fr-FR" altLang="zh-CN" sz="1700" err="1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electroniques</a:t>
            </a:r>
            <a:r>
              <a:rPr lang="fr-FR" altLang="zh-CN" sz="1700">
                <a:solidFill>
                  <a:prstClr val="white"/>
                </a:solidFill>
                <a:latin typeface="HarmonyOS Sans SC Bold" panose="00020600040101010101" pitchFamily="18" charset="-122"/>
                <a:ea typeface="HarmonyOS Sans SC Bold" panose="00020600040101010101" pitchFamily="18" charset="-122"/>
                <a:cs typeface="Calibri" panose="020F0502020204030204" pitchFamily="34" charset="0"/>
              </a:rPr>
              <a:t> portatifs</a:t>
            </a:r>
          </a:p>
        </p:txBody>
      </p:sp>
      <p:sp>
        <p:nvSpPr>
          <p:cNvPr id="12" name="TextBox 8">
            <a:extLst>
              <a:ext uri="{FF2B5EF4-FFF2-40B4-BE49-F238E27FC236}">
                <a16:creationId xmlns:a16="http://schemas.microsoft.com/office/drawing/2014/main" id="{F355CE14-F113-5FD2-4456-5498DF3B349E}"/>
              </a:ext>
            </a:extLst>
          </p:cNvPr>
          <p:cNvSpPr txBox="1"/>
          <p:nvPr/>
        </p:nvSpPr>
        <p:spPr>
          <a:xfrm>
            <a:off x="3883698" y="1368293"/>
            <a:ext cx="2507164" cy="497711"/>
          </a:xfrm>
          <a:prstGeom prst="roundRect">
            <a:avLst>
              <a:gd name="adj" fmla="val 50000"/>
            </a:avLst>
          </a:prstGeom>
          <a:gradFill>
            <a:gsLst>
              <a:gs pos="74000">
                <a:srgbClr val="5C7DE6"/>
              </a:gs>
              <a:gs pos="37000">
                <a:srgbClr val="6A53CD"/>
              </a:gs>
              <a:gs pos="100000">
                <a:srgbClr val="83D4F9"/>
              </a:gs>
              <a:gs pos="0">
                <a:srgbClr val="332A6C"/>
              </a:gs>
            </a:gsLst>
            <a:lin ang="6600000" scaled="0"/>
          </a:gradFill>
          <a:ln w="15875">
            <a:gradFill>
              <a:gsLst>
                <a:gs pos="0">
                  <a:srgbClr val="674BBE"/>
                </a:gs>
                <a:gs pos="59000">
                  <a:srgbClr val="5E97F4"/>
                </a:gs>
                <a:gs pos="30000">
                  <a:srgbClr val="8C65B0"/>
                </a:gs>
                <a:gs pos="84000">
                  <a:srgbClr val="6E45C2"/>
                </a:gs>
              </a:gsLst>
              <a:lin ang="1200000" scaled="0"/>
            </a:gradFill>
          </a:ln>
          <a:effectLst>
            <a:outerShdw blurRad="50800" dist="38100" dir="2700000" algn="tl" rotWithShape="0">
              <a:prstClr val="black">
                <a:alpha val="42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000" b="0" i="0" u="none" strike="noStrike" cap="none" spc="0" normalizeH="0" baseline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onyOS Sans SC" panose="00020600040101010101" pitchFamily="18" charset="-122"/>
                <a:ea typeface="HarmonyOS Sans SC" panose="00020600040101010101" pitchFamily="18" charset="-122"/>
                <a:cs typeface="Calibri" panose="020F0502020204030204" pitchFamily="34" charset="0"/>
              </a:defRPr>
            </a:lvl1pPr>
          </a:lstStyle>
          <a:p>
            <a:pPr defTabSz="914377">
              <a:defRPr/>
            </a:pPr>
            <a:r>
              <a:rPr lang="fr-FR" altLang="zh-CN" sz="170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Facile à porter sur soi</a:t>
            </a:r>
            <a:endParaRPr lang="zh-CN" altLang="en-US" sz="1700"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sp>
        <p:nvSpPr>
          <p:cNvPr id="13" name="TextBox 8">
            <a:extLst>
              <a:ext uri="{FF2B5EF4-FFF2-40B4-BE49-F238E27FC236}">
                <a16:creationId xmlns:a16="http://schemas.microsoft.com/office/drawing/2014/main" id="{2A19DE36-2855-9757-FDC0-6D07C8C86DDE}"/>
              </a:ext>
            </a:extLst>
          </p:cNvPr>
          <p:cNvSpPr txBox="1"/>
          <p:nvPr/>
        </p:nvSpPr>
        <p:spPr>
          <a:xfrm>
            <a:off x="6762201" y="1903427"/>
            <a:ext cx="2444273" cy="1969204"/>
          </a:xfrm>
          <a:prstGeom prst="roundRect">
            <a:avLst>
              <a:gd name="adj" fmla="val 50000"/>
            </a:avLst>
          </a:prstGeom>
          <a:gradFill>
            <a:gsLst>
              <a:gs pos="74000">
                <a:srgbClr val="5C7DE6"/>
              </a:gs>
              <a:gs pos="37000">
                <a:srgbClr val="6A53CD"/>
              </a:gs>
              <a:gs pos="100000">
                <a:srgbClr val="83D4F9"/>
              </a:gs>
              <a:gs pos="0">
                <a:srgbClr val="332A6C"/>
              </a:gs>
            </a:gsLst>
            <a:lin ang="6600000" scaled="0"/>
          </a:gradFill>
          <a:ln w="15875">
            <a:gradFill>
              <a:gsLst>
                <a:gs pos="0">
                  <a:srgbClr val="674BBE"/>
                </a:gs>
                <a:gs pos="59000">
                  <a:srgbClr val="5E97F4"/>
                </a:gs>
                <a:gs pos="30000">
                  <a:srgbClr val="8C65B0"/>
                </a:gs>
                <a:gs pos="84000">
                  <a:srgbClr val="6E45C2"/>
                </a:gs>
              </a:gsLst>
              <a:lin ang="1200000" scaled="0"/>
            </a:gradFill>
          </a:ln>
          <a:effectLst>
            <a:outerShdw blurRad="50800" dist="38100" dir="2700000" algn="tl" rotWithShape="0">
              <a:prstClr val="black">
                <a:alpha val="42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000" b="0" i="0" u="none" strike="noStrike" cap="none" spc="0" normalizeH="0" baseline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onyOS Sans SC" panose="00020600040101010101" pitchFamily="18" charset="-122"/>
                <a:ea typeface="HarmonyOS Sans SC" panose="00020600040101010101" pitchFamily="18" charset="-122"/>
                <a:cs typeface="Calibri" panose="020F0502020204030204" pitchFamily="34" charset="0"/>
              </a:defRPr>
            </a:lvl1pPr>
          </a:lstStyle>
          <a:p>
            <a:pPr defTabSz="914377">
              <a:defRPr/>
            </a:pPr>
            <a:r>
              <a:rPr lang="fr-FR" altLang="zh-CN" sz="170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Améliore la circulation sanguine et soulage la fatigue au volant</a:t>
            </a:r>
          </a:p>
        </p:txBody>
      </p:sp>
      <p:sp>
        <p:nvSpPr>
          <p:cNvPr id="14" name="TextBox 8">
            <a:extLst>
              <a:ext uri="{FF2B5EF4-FFF2-40B4-BE49-F238E27FC236}">
                <a16:creationId xmlns:a16="http://schemas.microsoft.com/office/drawing/2014/main" id="{F94576EF-C9BD-D506-4573-5CCE872BE574}"/>
              </a:ext>
            </a:extLst>
          </p:cNvPr>
          <p:cNvSpPr txBox="1"/>
          <p:nvPr/>
        </p:nvSpPr>
        <p:spPr>
          <a:xfrm>
            <a:off x="9601201" y="2866387"/>
            <a:ext cx="2444273" cy="1601331"/>
          </a:xfrm>
          <a:prstGeom prst="roundRect">
            <a:avLst>
              <a:gd name="adj" fmla="val 50000"/>
            </a:avLst>
          </a:prstGeom>
          <a:gradFill>
            <a:gsLst>
              <a:gs pos="74000">
                <a:srgbClr val="5C7DE6"/>
              </a:gs>
              <a:gs pos="37000">
                <a:srgbClr val="6A53CD"/>
              </a:gs>
              <a:gs pos="100000">
                <a:srgbClr val="83D4F9"/>
              </a:gs>
              <a:gs pos="0">
                <a:srgbClr val="332A6C"/>
              </a:gs>
            </a:gsLst>
            <a:lin ang="6600000" scaled="0"/>
          </a:gradFill>
          <a:ln w="15875">
            <a:gradFill>
              <a:gsLst>
                <a:gs pos="0">
                  <a:srgbClr val="674BBE"/>
                </a:gs>
                <a:gs pos="59000">
                  <a:srgbClr val="5E97F4"/>
                </a:gs>
                <a:gs pos="30000">
                  <a:srgbClr val="8C65B0"/>
                </a:gs>
                <a:gs pos="84000">
                  <a:srgbClr val="6E45C2"/>
                </a:gs>
              </a:gsLst>
              <a:lin ang="1200000" scaled="0"/>
            </a:gradFill>
          </a:ln>
          <a:effectLst>
            <a:outerShdw blurRad="50800" dist="38100" dir="2700000" algn="tl" rotWithShape="0">
              <a:prstClr val="black">
                <a:alpha val="42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000" b="0" i="0" u="none" strike="noStrike" cap="none" spc="0" normalizeH="0" baseline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onyOS Sans SC" panose="00020600040101010101" pitchFamily="18" charset="-122"/>
                <a:ea typeface="HarmonyOS Sans SC" panose="00020600040101010101" pitchFamily="18" charset="-122"/>
                <a:cs typeface="Calibri" panose="020F0502020204030204" pitchFamily="34" charset="0"/>
              </a:defRPr>
            </a:lvl1pPr>
          </a:lstStyle>
          <a:p>
            <a:pPr defTabSz="914377">
              <a:defRPr/>
            </a:pPr>
            <a:r>
              <a:rPr lang="fr-FR" altLang="zh-CN" sz="1700">
                <a:latin typeface="HarmonyOS Sans SC Bold" panose="00020600040101010101" pitchFamily="18" charset="-122"/>
                <a:ea typeface="HarmonyOS Sans SC Bold" panose="00020600040101010101" pitchFamily="18" charset="-122"/>
              </a:rPr>
              <a:t>Crée un. Environnement idéal pour un sommeil relaxant</a:t>
            </a:r>
            <a:endParaRPr lang="zh-CN" altLang="en-US" sz="1700"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6431322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2A77A-52F6-99AA-E88C-5C2256A96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 8">
            <a:extLst>
              <a:ext uri="{FF2B5EF4-FFF2-40B4-BE49-F238E27FC236}">
                <a16:creationId xmlns:a16="http://schemas.microsoft.com/office/drawing/2014/main" id="{7CA4C8B6-8710-EA9E-3F2F-1CEFD7C131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29195"/>
            <a:ext cx="12192000" cy="5836059"/>
          </a:xfrm>
          <a:prstGeom prst="rect">
            <a:avLst/>
          </a:prstGeom>
        </p:spPr>
      </p:pic>
      <p:grpSp>
        <p:nvGrpSpPr>
          <p:cNvPr id="10" name="组合 9">
            <a:extLst>
              <a:ext uri="{FF2B5EF4-FFF2-40B4-BE49-F238E27FC236}">
                <a16:creationId xmlns:a16="http://schemas.microsoft.com/office/drawing/2014/main" id="{F4AD059A-612D-9CA5-157A-FE13346F08E4}"/>
              </a:ext>
            </a:extLst>
          </p:cNvPr>
          <p:cNvGrpSpPr/>
          <p:nvPr/>
        </p:nvGrpSpPr>
        <p:grpSpPr>
          <a:xfrm>
            <a:off x="486551" y="1835793"/>
            <a:ext cx="5314476" cy="776141"/>
            <a:chOff x="486550" y="2067680"/>
            <a:chExt cx="5314476" cy="776140"/>
          </a:xfrm>
        </p:grpSpPr>
        <p:sp>
          <p:nvSpPr>
            <p:cNvPr id="6" name="Rectangle 20">
              <a:extLst>
                <a:ext uri="{FF2B5EF4-FFF2-40B4-BE49-F238E27FC236}">
                  <a16:creationId xmlns:a16="http://schemas.microsoft.com/office/drawing/2014/main" id="{0AFF1662-1B59-BD8F-308D-694954860A2F}"/>
                </a:ext>
              </a:extLst>
            </p:cNvPr>
            <p:cNvSpPr/>
            <p:nvPr/>
          </p:nvSpPr>
          <p:spPr>
            <a:xfrm>
              <a:off x="486550" y="2067680"/>
              <a:ext cx="5314476" cy="4616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sz="2400" b="1">
                  <a:solidFill>
                    <a:srgbClr val="434793"/>
                  </a:solidFill>
                </a:rPr>
                <a:t>Examen non irradiant</a:t>
              </a:r>
              <a:endParaRPr lang="en-US" sz="2400" b="1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7" name="Rectangle 21">
              <a:extLst>
                <a:ext uri="{FF2B5EF4-FFF2-40B4-BE49-F238E27FC236}">
                  <a16:creationId xmlns:a16="http://schemas.microsoft.com/office/drawing/2014/main" id="{4B4EB12B-20B5-8D6B-C211-64B3E8762846}"/>
                </a:ext>
              </a:extLst>
            </p:cNvPr>
            <p:cNvSpPr/>
            <p:nvPr/>
          </p:nvSpPr>
          <p:spPr>
            <a:xfrm>
              <a:off x="839579" y="2505266"/>
              <a:ext cx="4022705" cy="338554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 err="1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Malaisia</a:t>
              </a: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Nuclear Agency</a:t>
              </a:r>
              <a:endParaRPr lang="en-US" sz="1600">
                <a:solidFill>
                  <a:srgbClr val="42446E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pic>
        <p:nvPicPr>
          <p:cNvPr id="14" name="Image 13">
            <a:extLst>
              <a:ext uri="{FF2B5EF4-FFF2-40B4-BE49-F238E27FC236}">
                <a16:creationId xmlns:a16="http://schemas.microsoft.com/office/drawing/2014/main" id="{98A3270A-4D21-47F2-04AD-578BB8D1DF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2114" y="-13933"/>
            <a:ext cx="12249625" cy="1396096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75A8764E-29BC-EE11-730C-B99E7053E3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6" name="ZoneTexte 16">
            <a:extLst>
              <a:ext uri="{FF2B5EF4-FFF2-40B4-BE49-F238E27FC236}">
                <a16:creationId xmlns:a16="http://schemas.microsoft.com/office/drawing/2014/main" id="{353E4C66-782C-1AD1-04BA-153C8C98D5DA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1" name="TextBox 8">
            <a:extLst>
              <a:ext uri="{FF2B5EF4-FFF2-40B4-BE49-F238E27FC236}">
                <a16:creationId xmlns:a16="http://schemas.microsoft.com/office/drawing/2014/main" id="{723B8C07-25C9-89BF-FD10-C55EF46662B1}"/>
              </a:ext>
            </a:extLst>
          </p:cNvPr>
          <p:cNvSpPr txBox="1"/>
          <p:nvPr/>
        </p:nvSpPr>
        <p:spPr>
          <a:xfrm>
            <a:off x="465525" y="378301"/>
            <a:ext cx="87935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lvl="0">
              <a:defRPr sz="3600" b="0">
                <a:gradFill>
                  <a:gsLst>
                    <a:gs pos="0">
                      <a:srgbClr val="7043C9"/>
                    </a:gs>
                    <a:gs pos="77000">
                      <a:srgbClr val="4A45B3"/>
                    </a:gs>
                    <a:gs pos="35000">
                      <a:srgbClr val="5037BB"/>
                    </a:gs>
                  </a:gsLst>
                  <a:lin ang="6600000" scaled="0"/>
                </a:gra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r>
              <a:rPr lang="en-US" altLang="zh-CN" sz="3200" b="1" dirty="0">
                <a:solidFill>
                  <a:schemeClr val="bg1"/>
                </a:solidFill>
                <a:effectLst/>
                <a:latin typeface="Arial Black" panose="020B0604020202020204" pitchFamily="34" charset="0"/>
                <a:cs typeface="Arial Black" panose="020B0604020202020204" pitchFamily="34" charset="0"/>
              </a:rPr>
              <a:t>CERTIFICATIONS INTERNATIONALES</a:t>
            </a:r>
            <a:endParaRPr lang="en-US" sz="3200" b="1" dirty="0">
              <a:solidFill>
                <a:schemeClr val="bg1"/>
              </a:solidFill>
              <a:effectLst/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23" name="Rectangle 20">
            <a:extLst>
              <a:ext uri="{FF2B5EF4-FFF2-40B4-BE49-F238E27FC236}">
                <a16:creationId xmlns:a16="http://schemas.microsoft.com/office/drawing/2014/main" id="{0C139B7C-FB39-FAF0-055A-801D0A51F204}"/>
              </a:ext>
            </a:extLst>
          </p:cNvPr>
          <p:cNvSpPr/>
          <p:nvPr/>
        </p:nvSpPr>
        <p:spPr>
          <a:xfrm>
            <a:off x="486551" y="5624261"/>
            <a:ext cx="71769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9996" indent="-359991">
              <a:buFont typeface="Wingdings" panose="05000000000000000000" pitchFamily="2" charset="2"/>
              <a:buChar char="Ø"/>
            </a:pPr>
            <a:r>
              <a:rPr lang="fr-CM" sz="2400" b="1">
                <a:solidFill>
                  <a:srgbClr val="434793"/>
                </a:solidFill>
              </a:rPr>
              <a:t>Test de conformité aux radiofréquences</a:t>
            </a:r>
            <a:endParaRPr lang="zh-CN" altLang="en-US" sz="2400" b="1">
              <a:solidFill>
                <a:srgbClr val="434793"/>
              </a:solidFill>
              <a:effectLst>
                <a:outerShdw blurRad="50800" dist="38100" dir="2700000" algn="tl" rotWithShape="0">
                  <a:schemeClr val="bg1">
                    <a:alpha val="96000"/>
                  </a:schemeClr>
                </a:outerShdw>
              </a:effectLst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grpSp>
        <p:nvGrpSpPr>
          <p:cNvPr id="12" name="组合 11">
            <a:extLst>
              <a:ext uri="{FF2B5EF4-FFF2-40B4-BE49-F238E27FC236}">
                <a16:creationId xmlns:a16="http://schemas.microsoft.com/office/drawing/2014/main" id="{1AA6A934-3579-05FE-C6EF-0579B630A50E}"/>
              </a:ext>
            </a:extLst>
          </p:cNvPr>
          <p:cNvGrpSpPr/>
          <p:nvPr/>
        </p:nvGrpSpPr>
        <p:grpSpPr>
          <a:xfrm>
            <a:off x="486549" y="2852050"/>
            <a:ext cx="6622812" cy="1668485"/>
            <a:chOff x="486549" y="2934150"/>
            <a:chExt cx="6622811" cy="1668479"/>
          </a:xfrm>
        </p:grpSpPr>
        <p:sp>
          <p:nvSpPr>
            <p:cNvPr id="17" name="Rectangle 20">
              <a:extLst>
                <a:ext uri="{FF2B5EF4-FFF2-40B4-BE49-F238E27FC236}">
                  <a16:creationId xmlns:a16="http://schemas.microsoft.com/office/drawing/2014/main" id="{21916EA0-715F-9A2C-9C93-1640192F0B3C}"/>
                </a:ext>
              </a:extLst>
            </p:cNvPr>
            <p:cNvSpPr/>
            <p:nvPr/>
          </p:nvSpPr>
          <p:spPr>
            <a:xfrm>
              <a:off x="486549" y="2934150"/>
              <a:ext cx="6622811" cy="83099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sz="2400" b="1">
                  <a:solidFill>
                    <a:srgbClr val="434793"/>
                  </a:solidFill>
                </a:rPr>
                <a:t>Test de conformité aux normes alimentaires et d'absence de métaux lourds</a:t>
              </a:r>
              <a:endParaRPr lang="zh-CN" altLang="en-US" sz="2400" b="1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3" name="Rectangle 21">
              <a:extLst>
                <a:ext uri="{FF2B5EF4-FFF2-40B4-BE49-F238E27FC236}">
                  <a16:creationId xmlns:a16="http://schemas.microsoft.com/office/drawing/2014/main" id="{72CC966E-DEC5-9DDE-9BBB-9CE6CE0BAAB3}"/>
                </a:ext>
              </a:extLst>
            </p:cNvPr>
            <p:cNvSpPr/>
            <p:nvPr/>
          </p:nvSpPr>
          <p:spPr>
            <a:xfrm>
              <a:off x="839578" y="4017856"/>
              <a:ext cx="5474135" cy="584773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 err="1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Laboratoire</a:t>
              </a: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Dr. Pelzer und Partner</a:t>
              </a:r>
            </a:p>
            <a:p>
              <a:pPr lvl="0">
                <a:defRPr/>
              </a:pPr>
              <a:r>
                <a:rPr lang="en-US" altLang="zh-CN" sz="1600" err="1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Allemagne</a:t>
              </a: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&amp; BVAQ </a:t>
              </a:r>
              <a:r>
                <a:rPr lang="en-US" altLang="zh-CN" sz="1600" err="1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Permulab</a:t>
              </a: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</a:t>
              </a:r>
              <a:r>
                <a:rPr lang="en-US" altLang="zh-CN" sz="1600" err="1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Malaisie</a:t>
              </a:r>
              <a:endParaRPr lang="en-US" altLang="zh-CN" sz="1600">
                <a:solidFill>
                  <a:srgbClr val="42446E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grpSp>
        <p:nvGrpSpPr>
          <p:cNvPr id="13" name="组合 12">
            <a:extLst>
              <a:ext uri="{FF2B5EF4-FFF2-40B4-BE49-F238E27FC236}">
                <a16:creationId xmlns:a16="http://schemas.microsoft.com/office/drawing/2014/main" id="{F770506D-BD82-38D5-55EE-8F2CFDC590DC}"/>
              </a:ext>
            </a:extLst>
          </p:cNvPr>
          <p:cNvGrpSpPr/>
          <p:nvPr/>
        </p:nvGrpSpPr>
        <p:grpSpPr>
          <a:xfrm>
            <a:off x="486551" y="4626470"/>
            <a:ext cx="5827163" cy="784917"/>
            <a:chOff x="486550" y="4822903"/>
            <a:chExt cx="5827163" cy="784918"/>
          </a:xfrm>
        </p:grpSpPr>
        <p:sp>
          <p:nvSpPr>
            <p:cNvPr id="26" name="Rectangle 20">
              <a:extLst>
                <a:ext uri="{FF2B5EF4-FFF2-40B4-BE49-F238E27FC236}">
                  <a16:creationId xmlns:a16="http://schemas.microsoft.com/office/drawing/2014/main" id="{FF439F5C-FD90-8DC8-B46F-54B3373B359A}"/>
                </a:ext>
              </a:extLst>
            </p:cNvPr>
            <p:cNvSpPr/>
            <p:nvPr/>
          </p:nvSpPr>
          <p:spPr>
            <a:xfrm>
              <a:off x="486550" y="4822903"/>
              <a:ext cx="5362706" cy="46166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sz="2400" b="1">
                  <a:solidFill>
                    <a:srgbClr val="434793"/>
                  </a:solidFill>
                </a:rPr>
                <a:t>Examen non irradiant</a:t>
              </a:r>
              <a:endParaRPr lang="en-US" sz="2400" b="1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4" name="Rectangle 21">
              <a:extLst>
                <a:ext uri="{FF2B5EF4-FFF2-40B4-BE49-F238E27FC236}">
                  <a16:creationId xmlns:a16="http://schemas.microsoft.com/office/drawing/2014/main" id="{DCDD4794-3556-859D-DAC8-2DAB1E3A7B42}"/>
                </a:ext>
              </a:extLst>
            </p:cNvPr>
            <p:cNvSpPr/>
            <p:nvPr/>
          </p:nvSpPr>
          <p:spPr>
            <a:xfrm>
              <a:off x="839578" y="5269267"/>
              <a:ext cx="5474135" cy="338554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Dr. Pelzer und Partner Laboratory Germany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882946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2A77A-52F6-99AA-E88C-5C2256A96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787A06A6-9952-85D7-EA1C-86F77EF2DF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0030"/>
            <a:ext cx="12192000" cy="5725223"/>
          </a:xfrm>
          <a:prstGeom prst="rect">
            <a:avLst/>
          </a:prstGeom>
        </p:spPr>
      </p:pic>
      <p:grpSp>
        <p:nvGrpSpPr>
          <p:cNvPr id="10" name="组合 9">
            <a:extLst>
              <a:ext uri="{FF2B5EF4-FFF2-40B4-BE49-F238E27FC236}">
                <a16:creationId xmlns:a16="http://schemas.microsoft.com/office/drawing/2014/main" id="{F4AD059A-612D-9CA5-157A-FE13346F08E4}"/>
              </a:ext>
            </a:extLst>
          </p:cNvPr>
          <p:cNvGrpSpPr/>
          <p:nvPr/>
        </p:nvGrpSpPr>
        <p:grpSpPr>
          <a:xfrm>
            <a:off x="486551" y="1835793"/>
            <a:ext cx="5314476" cy="776141"/>
            <a:chOff x="486550" y="2067680"/>
            <a:chExt cx="5314476" cy="776140"/>
          </a:xfrm>
        </p:grpSpPr>
        <p:sp>
          <p:nvSpPr>
            <p:cNvPr id="6" name="Rectangle 20">
              <a:extLst>
                <a:ext uri="{FF2B5EF4-FFF2-40B4-BE49-F238E27FC236}">
                  <a16:creationId xmlns:a16="http://schemas.microsoft.com/office/drawing/2014/main" id="{0AFF1662-1B59-BD8F-308D-694954860A2F}"/>
                </a:ext>
              </a:extLst>
            </p:cNvPr>
            <p:cNvSpPr/>
            <p:nvPr/>
          </p:nvSpPr>
          <p:spPr>
            <a:xfrm>
              <a:off x="486550" y="2067680"/>
              <a:ext cx="5314476" cy="4616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sz="2400" b="1">
                  <a:solidFill>
                    <a:srgbClr val="434793"/>
                  </a:solidFill>
                </a:rPr>
                <a:t>Radiation free test</a:t>
              </a:r>
              <a:endParaRPr lang="en-US" sz="2400" b="1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7" name="Rectangle 21">
              <a:extLst>
                <a:ext uri="{FF2B5EF4-FFF2-40B4-BE49-F238E27FC236}">
                  <a16:creationId xmlns:a16="http://schemas.microsoft.com/office/drawing/2014/main" id="{4B4EB12B-20B5-8D6B-C211-64B3E8762846}"/>
                </a:ext>
              </a:extLst>
            </p:cNvPr>
            <p:cNvSpPr/>
            <p:nvPr/>
          </p:nvSpPr>
          <p:spPr>
            <a:xfrm>
              <a:off x="839579" y="2505266"/>
              <a:ext cx="4022705" cy="338554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Malaysia Nuclear Agency</a:t>
              </a:r>
              <a:endParaRPr lang="en-US" sz="1600">
                <a:solidFill>
                  <a:srgbClr val="42446E"/>
                </a:solidFill>
                <a:latin typeface="HarmonyOS Sans SC" panose="00020600040101010101" pitchFamily="18" charset="-122"/>
                <a:ea typeface="HarmonyOS Sans SC" panose="00020600040101010101" pitchFamily="18" charset="-122"/>
              </a:endParaRPr>
            </a:p>
          </p:txBody>
        </p:sp>
      </p:grpSp>
      <p:sp>
        <p:nvSpPr>
          <p:cNvPr id="23" name="Rectangle 20">
            <a:extLst>
              <a:ext uri="{FF2B5EF4-FFF2-40B4-BE49-F238E27FC236}">
                <a16:creationId xmlns:a16="http://schemas.microsoft.com/office/drawing/2014/main" id="{0C139B7C-FB39-FAF0-055A-801D0A51F204}"/>
              </a:ext>
            </a:extLst>
          </p:cNvPr>
          <p:cNvSpPr/>
          <p:nvPr/>
        </p:nvSpPr>
        <p:spPr>
          <a:xfrm>
            <a:off x="486551" y="6020105"/>
            <a:ext cx="53627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9996" indent="-359991">
              <a:buFont typeface="Wingdings" panose="05000000000000000000" pitchFamily="2" charset="2"/>
              <a:buChar char="Ø"/>
            </a:pPr>
            <a:r>
              <a:rPr lang="fr-CM" sz="2400" b="1">
                <a:solidFill>
                  <a:srgbClr val="434793"/>
                </a:solidFill>
              </a:rPr>
              <a:t>Mobile phone radiation </a:t>
            </a:r>
            <a:r>
              <a:rPr lang="fr-CM" sz="2400" b="1" err="1">
                <a:solidFill>
                  <a:srgbClr val="434793"/>
                </a:solidFill>
              </a:rPr>
              <a:t>Tested</a:t>
            </a:r>
            <a:endParaRPr lang="zh-CN" altLang="en-US" sz="2400" b="1">
              <a:solidFill>
                <a:srgbClr val="434793"/>
              </a:solidFill>
              <a:effectLst>
                <a:outerShdw blurRad="50800" dist="38100" dir="2700000" algn="tl" rotWithShape="0">
                  <a:schemeClr val="bg1">
                    <a:alpha val="96000"/>
                  </a:schemeClr>
                </a:outerShdw>
              </a:effectLst>
              <a:latin typeface="HarmonyOS Sans SC Bold" panose="00020600040101010101" pitchFamily="18" charset="-122"/>
              <a:ea typeface="HarmonyOS Sans SC Bold" panose="00020600040101010101" pitchFamily="18" charset="-122"/>
            </a:endParaRPr>
          </a:p>
        </p:txBody>
      </p:sp>
      <p:grpSp>
        <p:nvGrpSpPr>
          <p:cNvPr id="12" name="组合 11">
            <a:extLst>
              <a:ext uri="{FF2B5EF4-FFF2-40B4-BE49-F238E27FC236}">
                <a16:creationId xmlns:a16="http://schemas.microsoft.com/office/drawing/2014/main" id="{1AA6A934-3579-05FE-C6EF-0579B630A50E}"/>
              </a:ext>
            </a:extLst>
          </p:cNvPr>
          <p:cNvGrpSpPr/>
          <p:nvPr/>
        </p:nvGrpSpPr>
        <p:grpSpPr>
          <a:xfrm>
            <a:off x="486551" y="2852046"/>
            <a:ext cx="6306136" cy="1468589"/>
            <a:chOff x="486550" y="2934150"/>
            <a:chExt cx="6306136" cy="1468587"/>
          </a:xfrm>
        </p:grpSpPr>
        <p:sp>
          <p:nvSpPr>
            <p:cNvPr id="17" name="Rectangle 20">
              <a:extLst>
                <a:ext uri="{FF2B5EF4-FFF2-40B4-BE49-F238E27FC236}">
                  <a16:creationId xmlns:a16="http://schemas.microsoft.com/office/drawing/2014/main" id="{21916EA0-715F-9A2C-9C93-1640192F0B3C}"/>
                </a:ext>
              </a:extLst>
            </p:cNvPr>
            <p:cNvSpPr/>
            <p:nvPr/>
          </p:nvSpPr>
          <p:spPr>
            <a:xfrm>
              <a:off x="486550" y="2934150"/>
              <a:ext cx="6306136" cy="4616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sz="2400" b="1">
                  <a:solidFill>
                    <a:srgbClr val="434793"/>
                  </a:solidFill>
                </a:rPr>
                <a:t>Heavy </a:t>
              </a:r>
              <a:r>
                <a:rPr lang="fr-CM" sz="2400" b="1" err="1">
                  <a:solidFill>
                    <a:srgbClr val="434793"/>
                  </a:solidFill>
                </a:rPr>
                <a:t>Metal</a:t>
              </a:r>
              <a:r>
                <a:rPr lang="fr-CM" sz="2400" b="1">
                  <a:solidFill>
                    <a:srgbClr val="434793"/>
                  </a:solidFill>
                </a:rPr>
                <a:t> &amp; Food Grade </a:t>
              </a:r>
              <a:r>
                <a:rPr lang="fr-CM" sz="2400" b="1" err="1">
                  <a:solidFill>
                    <a:srgbClr val="434793"/>
                  </a:solidFill>
                </a:rPr>
                <a:t>Acceptability</a:t>
              </a:r>
              <a:r>
                <a:rPr lang="fr-CM" sz="2400" b="1">
                  <a:solidFill>
                    <a:srgbClr val="434793"/>
                  </a:solidFill>
                </a:rPr>
                <a:t> Test</a:t>
              </a:r>
              <a:endParaRPr lang="zh-CN" altLang="en-US" sz="2400" b="1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3" name="Rectangle 21">
              <a:extLst>
                <a:ext uri="{FF2B5EF4-FFF2-40B4-BE49-F238E27FC236}">
                  <a16:creationId xmlns:a16="http://schemas.microsoft.com/office/drawing/2014/main" id="{72CC966E-DEC5-9DDE-9BBB-9CE6CE0BAAB3}"/>
                </a:ext>
              </a:extLst>
            </p:cNvPr>
            <p:cNvSpPr/>
            <p:nvPr/>
          </p:nvSpPr>
          <p:spPr>
            <a:xfrm>
              <a:off x="839577" y="3817963"/>
              <a:ext cx="5474135" cy="584774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Dr. Pelzer und Partner laboratory</a:t>
              </a:r>
            </a:p>
            <a:p>
              <a:pPr lvl="0">
                <a:defRPr/>
              </a:pP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Germany &amp; BVAQ </a:t>
              </a:r>
              <a:r>
                <a:rPr lang="en-US" altLang="zh-CN" sz="1600" err="1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Permulab</a:t>
              </a: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 Malaysia</a:t>
              </a:r>
            </a:p>
          </p:txBody>
        </p:sp>
      </p:grpSp>
      <p:grpSp>
        <p:nvGrpSpPr>
          <p:cNvPr id="13" name="组合 12">
            <a:extLst>
              <a:ext uri="{FF2B5EF4-FFF2-40B4-BE49-F238E27FC236}">
                <a16:creationId xmlns:a16="http://schemas.microsoft.com/office/drawing/2014/main" id="{F770506D-BD82-38D5-55EE-8F2CFDC590DC}"/>
              </a:ext>
            </a:extLst>
          </p:cNvPr>
          <p:cNvGrpSpPr/>
          <p:nvPr/>
        </p:nvGrpSpPr>
        <p:grpSpPr>
          <a:xfrm>
            <a:off x="486551" y="4864010"/>
            <a:ext cx="5827163" cy="784859"/>
            <a:chOff x="486550" y="5060432"/>
            <a:chExt cx="5827163" cy="784859"/>
          </a:xfrm>
        </p:grpSpPr>
        <p:sp>
          <p:nvSpPr>
            <p:cNvPr id="26" name="Rectangle 20">
              <a:extLst>
                <a:ext uri="{FF2B5EF4-FFF2-40B4-BE49-F238E27FC236}">
                  <a16:creationId xmlns:a16="http://schemas.microsoft.com/office/drawing/2014/main" id="{FF439F5C-FD90-8DC8-B46F-54B3373B359A}"/>
                </a:ext>
              </a:extLst>
            </p:cNvPr>
            <p:cNvSpPr/>
            <p:nvPr/>
          </p:nvSpPr>
          <p:spPr>
            <a:xfrm>
              <a:off x="486550" y="5060432"/>
              <a:ext cx="5362706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9996" indent="-359991">
                <a:buFont typeface="Wingdings" panose="05000000000000000000" pitchFamily="2" charset="2"/>
                <a:buChar char="Ø"/>
              </a:pPr>
              <a:r>
                <a:rPr lang="fr-CM" sz="2400" b="1">
                  <a:solidFill>
                    <a:srgbClr val="434793"/>
                  </a:solidFill>
                </a:rPr>
                <a:t>Radiation Free Test </a:t>
              </a:r>
              <a:endParaRPr lang="en-US" sz="2400" b="1">
                <a:solidFill>
                  <a:srgbClr val="434793"/>
                </a:soli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endParaRPr>
            </a:p>
          </p:txBody>
        </p:sp>
        <p:sp>
          <p:nvSpPr>
            <p:cNvPr id="4" name="Rectangle 21">
              <a:extLst>
                <a:ext uri="{FF2B5EF4-FFF2-40B4-BE49-F238E27FC236}">
                  <a16:creationId xmlns:a16="http://schemas.microsoft.com/office/drawing/2014/main" id="{DCDD4794-3556-859D-DAC8-2DAB1E3A7B42}"/>
                </a:ext>
              </a:extLst>
            </p:cNvPr>
            <p:cNvSpPr/>
            <p:nvPr/>
          </p:nvSpPr>
          <p:spPr>
            <a:xfrm>
              <a:off x="839578" y="5506737"/>
              <a:ext cx="5474135" cy="338554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/>
            <a:p>
              <a:pPr lvl="0">
                <a:defRPr/>
              </a:pPr>
              <a:r>
                <a:rPr lang="en-US" altLang="zh-CN" sz="1600">
                  <a:solidFill>
                    <a:srgbClr val="42446E"/>
                  </a:solidFill>
                  <a:latin typeface="HarmonyOS Sans SC" panose="00020600040101010101" pitchFamily="18" charset="-122"/>
                  <a:ea typeface="HarmonyOS Sans SC" panose="00020600040101010101" pitchFamily="18" charset="-122"/>
                </a:rPr>
                <a:t>Dr. Pelzer und Partner Laboratory Germany</a:t>
              </a:r>
            </a:p>
          </p:txBody>
        </p:sp>
      </p:grpSp>
      <p:pic>
        <p:nvPicPr>
          <p:cNvPr id="8" name="Image 7">
            <a:extLst>
              <a:ext uri="{FF2B5EF4-FFF2-40B4-BE49-F238E27FC236}">
                <a16:creationId xmlns:a16="http://schemas.microsoft.com/office/drawing/2014/main" id="{0C320A50-2C26-5A99-40A6-B8290ED617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D68E14B0-1021-DE3B-22BF-66EC307FAF0B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5" name="Image 14">
            <a:extLst>
              <a:ext uri="{FF2B5EF4-FFF2-40B4-BE49-F238E27FC236}">
                <a16:creationId xmlns:a16="http://schemas.microsoft.com/office/drawing/2014/main" id="{B3B4FF8F-EB7D-64F4-7FA7-4FAD5F5756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2114" y="-13933"/>
            <a:ext cx="12249625" cy="1396096"/>
          </a:xfrm>
          <a:prstGeom prst="rect">
            <a:avLst/>
          </a:prstGeom>
        </p:spPr>
      </p:pic>
      <p:sp>
        <p:nvSpPr>
          <p:cNvPr id="16" name="TextBox 8">
            <a:extLst>
              <a:ext uri="{FF2B5EF4-FFF2-40B4-BE49-F238E27FC236}">
                <a16:creationId xmlns:a16="http://schemas.microsoft.com/office/drawing/2014/main" id="{5C95CEC5-3BFB-CFFD-4491-975321301349}"/>
              </a:ext>
            </a:extLst>
          </p:cNvPr>
          <p:cNvSpPr txBox="1"/>
          <p:nvPr/>
        </p:nvSpPr>
        <p:spPr>
          <a:xfrm>
            <a:off x="465525" y="378301"/>
            <a:ext cx="87935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lvl="0">
              <a:defRPr sz="3600" b="0">
                <a:gradFill>
                  <a:gsLst>
                    <a:gs pos="0">
                      <a:srgbClr val="7043C9"/>
                    </a:gs>
                    <a:gs pos="77000">
                      <a:srgbClr val="4A45B3"/>
                    </a:gs>
                    <a:gs pos="35000">
                      <a:srgbClr val="5037BB"/>
                    </a:gs>
                  </a:gsLst>
                  <a:lin ang="6600000" scaled="0"/>
                </a:gradFill>
                <a:effectLst>
                  <a:outerShdw blurRad="50800" dist="38100" dir="2700000" algn="tl" rotWithShape="0">
                    <a:schemeClr val="bg1">
                      <a:alpha val="96000"/>
                    </a:schemeClr>
                  </a:outerShdw>
                </a:effectLst>
                <a:latin typeface="HarmonyOS Sans SC Bold" panose="00020600040101010101" pitchFamily="18" charset="-122"/>
                <a:ea typeface="HarmonyOS Sans SC Bold" panose="00020600040101010101" pitchFamily="18" charset="-122"/>
              </a:defRPr>
            </a:lvl1pPr>
          </a:lstStyle>
          <a:p>
            <a:r>
              <a:rPr lang="en-US" altLang="zh-CN" sz="3200" b="1" dirty="0">
                <a:solidFill>
                  <a:schemeClr val="bg1"/>
                </a:solidFill>
                <a:effectLst/>
                <a:latin typeface="Arial Black" panose="020B0604020202020204" pitchFamily="34" charset="0"/>
                <a:cs typeface="Arial Black" panose="020B0604020202020204" pitchFamily="34" charset="0"/>
              </a:rPr>
              <a:t>CERTIFICATIONS INTERNATIONALES</a:t>
            </a:r>
            <a:endParaRPr lang="en-US" sz="3200" b="1" dirty="0">
              <a:solidFill>
                <a:schemeClr val="bg1"/>
              </a:solidFill>
              <a:effectLst/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27291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>
            <a:extLst>
              <a:ext uri="{FF2B5EF4-FFF2-40B4-BE49-F238E27FC236}">
                <a16:creationId xmlns:a16="http://schemas.microsoft.com/office/drawing/2014/main" id="{AFCEA6D5-5C04-664A-9699-03C2BA5415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906" y="0"/>
            <a:ext cx="12170189" cy="6858000"/>
          </a:xfrm>
          <a:prstGeom prst="rect">
            <a:avLst/>
          </a:prstGeom>
        </p:spPr>
      </p:pic>
      <p:sp>
        <p:nvSpPr>
          <p:cNvPr id="4" name="Titre 3">
            <a:extLst>
              <a:ext uri="{FF2B5EF4-FFF2-40B4-BE49-F238E27FC236}">
                <a16:creationId xmlns:a16="http://schemas.microsoft.com/office/drawing/2014/main" id="{0D397510-A81B-007A-4CF2-82CDDF9F66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3896" y="5632660"/>
            <a:ext cx="4452939" cy="1067003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fr-FR" sz="3600" b="1" i="1" dirty="0">
                <a:solidFill>
                  <a:srgbClr val="0070C0"/>
                </a:solidFill>
                <a:latin typeface="Angsana New" panose="02020603050405020304" pitchFamily="18" charset="-34"/>
                <a:ea typeface="Microsoft YaHei UI" panose="020B0503020204020204" pitchFamily="34" charset="-122"/>
                <a:cs typeface="Angsana New" panose="02020603050405020304" pitchFamily="18" charset="-34"/>
              </a:rPr>
              <a:t>3H LIFESTYLE</a:t>
            </a:r>
          </a:p>
        </p:txBody>
      </p:sp>
    </p:spTree>
    <p:extLst>
      <p:ext uri="{BB962C8B-B14F-4D97-AF65-F5344CB8AC3E}">
        <p14:creationId xmlns:p14="http://schemas.microsoft.com/office/powerpoint/2010/main" val="38889618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750">
        <p159:morph option="byObject"/>
      </p:transition>
    </mc:Choice>
    <mc:Fallback xmlns="">
      <p:transition spd="slow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DCC78AFA-59DB-399B-E122-4BFC67EE6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99" y="13251"/>
            <a:ext cx="12261095" cy="6877013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81D9EF87-9383-0C48-8333-7D09B6AC38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627" y="-49829"/>
            <a:ext cx="12282981" cy="6943935"/>
          </a:xfrm>
          <a:prstGeom prst="rect">
            <a:avLst/>
          </a:prstGeom>
        </p:spPr>
      </p:pic>
      <p:sp>
        <p:nvSpPr>
          <p:cNvPr id="35" name="文本框 34">
            <a:extLst>
              <a:ext uri="{FF2B5EF4-FFF2-40B4-BE49-F238E27FC236}">
                <a16:creationId xmlns:a16="http://schemas.microsoft.com/office/drawing/2014/main" id="{3DCF6AC8-98E5-D51D-4F0A-C18A4CA08F33}"/>
              </a:ext>
            </a:extLst>
          </p:cNvPr>
          <p:cNvSpPr txBox="1"/>
          <p:nvPr/>
        </p:nvSpPr>
        <p:spPr>
          <a:xfrm>
            <a:off x="8244340" y="2478834"/>
            <a:ext cx="299633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altLang="zh-CN" sz="2000" b="1" kern="100">
                <a:solidFill>
                  <a:srgbClr val="597DB4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INSOMNIE</a:t>
            </a:r>
          </a:p>
          <a:p>
            <a:endParaRPr lang="fr-FR" altLang="zh-CN" sz="1600" i="1" kern="100">
              <a:solidFill>
                <a:schemeClr val="tx1">
                  <a:lumMod val="75000"/>
                  <a:lumOff val="25000"/>
                </a:schemeClr>
              </a:solidFill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23CC737A-8299-BF85-4793-2373A965B530}"/>
              </a:ext>
            </a:extLst>
          </p:cNvPr>
          <p:cNvSpPr txBox="1"/>
          <p:nvPr/>
        </p:nvSpPr>
        <p:spPr>
          <a:xfrm>
            <a:off x="8779786" y="3635355"/>
            <a:ext cx="333245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altLang="zh-CN" sz="2000" b="1" kern="100">
                <a:solidFill>
                  <a:srgbClr val="597DB4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TRANSPIRATION ABONDANTE</a:t>
            </a: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230F5D02-2A67-6FB4-BDB8-9495B0AE7EA7}"/>
              </a:ext>
            </a:extLst>
          </p:cNvPr>
          <p:cNvSpPr txBox="1"/>
          <p:nvPr/>
        </p:nvSpPr>
        <p:spPr>
          <a:xfrm>
            <a:off x="8374275" y="5075828"/>
            <a:ext cx="358822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altLang="zh-CN" sz="2000" b="1" kern="100">
                <a:solidFill>
                  <a:srgbClr val="597DB4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MAUVAISE QUALITÉ DE SOMMEIL</a:t>
            </a:r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919E9A13-FBE2-97F1-7C17-D57F75C47BF3}"/>
              </a:ext>
            </a:extLst>
          </p:cNvPr>
          <p:cNvSpPr txBox="1"/>
          <p:nvPr/>
        </p:nvSpPr>
        <p:spPr>
          <a:xfrm>
            <a:off x="628074" y="2513267"/>
            <a:ext cx="327197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altLang="zh-CN" sz="2000" b="1" kern="100">
                <a:solidFill>
                  <a:srgbClr val="DD5086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SOMMEIL RAPIDE</a:t>
            </a:r>
          </a:p>
        </p:txBody>
      </p:sp>
      <p:sp>
        <p:nvSpPr>
          <p:cNvPr id="47" name="文本框 46">
            <a:extLst>
              <a:ext uri="{FF2B5EF4-FFF2-40B4-BE49-F238E27FC236}">
                <a16:creationId xmlns:a16="http://schemas.microsoft.com/office/drawing/2014/main" id="{ABC1F02A-A380-8476-2EE8-DF01759FD978}"/>
              </a:ext>
            </a:extLst>
          </p:cNvPr>
          <p:cNvSpPr txBox="1"/>
          <p:nvPr/>
        </p:nvSpPr>
        <p:spPr>
          <a:xfrm>
            <a:off x="307648" y="3735701"/>
            <a:ext cx="310456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altLang="zh-CN" sz="2000" b="1" kern="100">
                <a:solidFill>
                  <a:srgbClr val="DD5086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SOMMEIL INNINTEROMPU</a:t>
            </a:r>
          </a:p>
        </p:txBody>
      </p:sp>
      <p:sp>
        <p:nvSpPr>
          <p:cNvPr id="50" name="文本框 49">
            <a:extLst>
              <a:ext uri="{FF2B5EF4-FFF2-40B4-BE49-F238E27FC236}">
                <a16:creationId xmlns:a16="http://schemas.microsoft.com/office/drawing/2014/main" id="{559080A6-F65A-2918-7C13-501913E0880A}"/>
              </a:ext>
            </a:extLst>
          </p:cNvPr>
          <p:cNvSpPr txBox="1"/>
          <p:nvPr/>
        </p:nvSpPr>
        <p:spPr>
          <a:xfrm>
            <a:off x="1195522" y="5116864"/>
            <a:ext cx="270452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fr-FR" altLang="zh-CN" sz="2000" b="1" kern="100">
                <a:solidFill>
                  <a:srgbClr val="DD5086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SOMMEIL RÉPARATEUR</a:t>
            </a:r>
          </a:p>
        </p:txBody>
      </p:sp>
      <p:sp>
        <p:nvSpPr>
          <p:cNvPr id="2" name="圆角矩形 1">
            <a:extLst>
              <a:ext uri="{FF2B5EF4-FFF2-40B4-BE49-F238E27FC236}">
                <a16:creationId xmlns:a16="http://schemas.microsoft.com/office/drawing/2014/main" id="{A503954A-7C9B-E3D9-BE0A-901AC204C000}"/>
              </a:ext>
            </a:extLst>
          </p:cNvPr>
          <p:cNvSpPr/>
          <p:nvPr/>
        </p:nvSpPr>
        <p:spPr>
          <a:xfrm>
            <a:off x="1077347" y="1565740"/>
            <a:ext cx="3942749" cy="74954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/>
              </a:gs>
              <a:gs pos="100000">
                <a:srgbClr val="C850E5"/>
              </a:gs>
              <a:gs pos="14000">
                <a:srgbClr val="B707D6"/>
              </a:gs>
              <a:gs pos="60000">
                <a:srgbClr val="CB51F2"/>
              </a:gs>
            </a:gsLst>
            <a:lin ang="2700000" scaled="1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400">
              <a:solidFill>
                <a:prstClr val="white"/>
              </a:solidFill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C1352D0F-20DF-C5E8-CD1A-D259D8B5F6E4}"/>
              </a:ext>
            </a:extLst>
          </p:cNvPr>
          <p:cNvSpPr txBox="1"/>
          <p:nvPr/>
        </p:nvSpPr>
        <p:spPr>
          <a:xfrm>
            <a:off x="1077349" y="1724835"/>
            <a:ext cx="3942748" cy="379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1" lang="fr-FR" altLang="zh-CN" sz="1867" b="1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BONNE QUALITÉ DE SOMMEIL</a:t>
            </a:r>
          </a:p>
        </p:txBody>
      </p:sp>
      <p:sp>
        <p:nvSpPr>
          <p:cNvPr id="3" name="圆角矩形 2">
            <a:extLst>
              <a:ext uri="{FF2B5EF4-FFF2-40B4-BE49-F238E27FC236}">
                <a16:creationId xmlns:a16="http://schemas.microsoft.com/office/drawing/2014/main" id="{F6FF322F-663F-B0EB-0CD7-D2744D66C80A}"/>
              </a:ext>
            </a:extLst>
          </p:cNvPr>
          <p:cNvSpPr/>
          <p:nvPr/>
        </p:nvSpPr>
        <p:spPr>
          <a:xfrm>
            <a:off x="6805916" y="1594212"/>
            <a:ext cx="4434761" cy="664859"/>
          </a:xfrm>
          <a:prstGeom prst="roundRect">
            <a:avLst>
              <a:gd name="adj" fmla="val 46422"/>
            </a:avLst>
          </a:prstGeom>
          <a:gradFill>
            <a:gsLst>
              <a:gs pos="0">
                <a:schemeClr val="bg1"/>
              </a:gs>
              <a:gs pos="100000">
                <a:srgbClr val="415C86"/>
              </a:gs>
              <a:gs pos="69000">
                <a:srgbClr val="5B7CB5"/>
              </a:gs>
              <a:gs pos="29000">
                <a:srgbClr val="6E9BE3"/>
              </a:gs>
            </a:gsLst>
            <a:lin ang="2700000" scaled="1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400">
              <a:solidFill>
                <a:prstClr val="white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BF0F1A9C-83E0-E2A0-EA68-FA16876E40FF}"/>
              </a:ext>
            </a:extLst>
          </p:cNvPr>
          <p:cNvSpPr txBox="1"/>
          <p:nvPr/>
        </p:nvSpPr>
        <p:spPr>
          <a:xfrm>
            <a:off x="6897265" y="1718113"/>
            <a:ext cx="4343411" cy="379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1" lang="fr-FR" altLang="zh-CN" sz="1867" b="1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MAUVAISE QUALITÉ DE SOMMEIL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60CDB82B-CFEB-01BB-94B4-056A951023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28336"/>
            <a:ext cx="12249625" cy="139609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A4C91582-D076-75B3-BC4E-1AB4B747DC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9" name="ZoneTexte 16">
            <a:extLst>
              <a:ext uri="{FF2B5EF4-FFF2-40B4-BE49-F238E27FC236}">
                <a16:creationId xmlns:a16="http://schemas.microsoft.com/office/drawing/2014/main" id="{AF7F42DF-128A-69D2-A65C-7F06140A223E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6C3220F9-9008-81BB-DC4C-0D34CA0C89C9}"/>
              </a:ext>
            </a:extLst>
          </p:cNvPr>
          <p:cNvSpPr txBox="1"/>
          <p:nvPr/>
        </p:nvSpPr>
        <p:spPr>
          <a:xfrm>
            <a:off x="307649" y="157472"/>
            <a:ext cx="7674996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COMMENT DÉTERMINER UN BON</a:t>
            </a:r>
          </a:p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SOMMEIL ?</a:t>
            </a:r>
          </a:p>
        </p:txBody>
      </p:sp>
    </p:spTree>
    <p:extLst>
      <p:ext uri="{BB962C8B-B14F-4D97-AF65-F5344CB8AC3E}">
        <p14:creationId xmlns:p14="http://schemas.microsoft.com/office/powerpoint/2010/main" val="208803469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FDABBADE-BC21-FF51-10A7-961AA32D7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7599" y="13251"/>
            <a:ext cx="12261095" cy="6877013"/>
          </a:xfrm>
          <a:prstGeom prst="rect">
            <a:avLst/>
          </a:prstGeom>
        </p:spPr>
      </p:pic>
      <p:grpSp>
        <p:nvGrpSpPr>
          <p:cNvPr id="1199" name="Group 4"/>
          <p:cNvGrpSpPr/>
          <p:nvPr/>
        </p:nvGrpSpPr>
        <p:grpSpPr>
          <a:xfrm>
            <a:off x="2737662" y="2137585"/>
            <a:ext cx="6685439" cy="3991320"/>
            <a:chOff x="0" y="0"/>
            <a:chExt cx="6685437" cy="3991319"/>
          </a:xfrm>
        </p:grpSpPr>
        <p:pic>
          <p:nvPicPr>
            <p:cNvPr id="1197" name="Picture 2" descr="Picture 2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260" y="37599"/>
              <a:ext cx="6649178" cy="395372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198" name="Picture 2" descr="Picture 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6674889" cy="396901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1200" name="TextBox 6"/>
          <p:cNvSpPr txBox="1"/>
          <p:nvPr/>
        </p:nvSpPr>
        <p:spPr>
          <a:xfrm>
            <a:off x="4938167" y="1976745"/>
            <a:ext cx="2273880" cy="677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3800" b="1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lvl1pPr>
          </a:lstStyle>
          <a:p>
            <a:r>
              <a:rPr err="1">
                <a:solidFill>
                  <a:srgbClr val="3F26EB"/>
                </a:solidFill>
              </a:rPr>
              <a:t>Insuffisant</a:t>
            </a:r>
            <a:endParaRPr>
              <a:solidFill>
                <a:srgbClr val="3F26EB"/>
              </a:solidFill>
            </a:endParaRPr>
          </a:p>
        </p:txBody>
      </p:sp>
      <p:sp>
        <p:nvSpPr>
          <p:cNvPr id="1201" name="TextBox 1"/>
          <p:cNvSpPr txBox="1"/>
          <p:nvPr/>
        </p:nvSpPr>
        <p:spPr>
          <a:xfrm>
            <a:off x="9107026" y="3429000"/>
            <a:ext cx="3026817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sz="2000" b="1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lvl1pPr>
          </a:lstStyle>
          <a:p>
            <a:r>
              <a:rPr lang="fr-CM">
                <a:solidFill>
                  <a:schemeClr val="tx1">
                    <a:lumMod val="85000"/>
                    <a:lumOff val="15000"/>
                  </a:schemeClr>
                </a:solidFill>
              </a:rPr>
              <a:t>ÉVACUATION DES</a:t>
            </a:r>
          </a:p>
          <a:p>
            <a:r>
              <a:rPr lang="fr-CM">
                <a:solidFill>
                  <a:schemeClr val="tx1">
                    <a:lumMod val="85000"/>
                    <a:lumOff val="15000"/>
                  </a:schemeClr>
                </a:solidFill>
              </a:rPr>
              <a:t>DÉCHETS</a:t>
            </a:r>
          </a:p>
        </p:txBody>
      </p:sp>
      <p:sp>
        <p:nvSpPr>
          <p:cNvPr id="1202" name="TextBox 8"/>
          <p:cNvSpPr txBox="1"/>
          <p:nvPr/>
        </p:nvSpPr>
        <p:spPr>
          <a:xfrm>
            <a:off x="16371" y="2665282"/>
            <a:ext cx="2905571" cy="18982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defRPr sz="2000" b="1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lang="fr-CM" sz="2000" b="1">
                <a:solidFill>
                  <a:schemeClr val="tx1">
                    <a:lumMod val="85000"/>
                    <a:lumOff val="15000"/>
                  </a:schemeClr>
                </a:solidFill>
                <a:latin typeface="Avenir Next Regular"/>
                <a:ea typeface="Avenir Next Regular"/>
                <a:cs typeface="Avenir Next Regular"/>
                <a:sym typeface="Avenir Next Regular"/>
              </a:rPr>
              <a:t>ALIMENTATION EN OXYGÈNE</a:t>
            </a:r>
          </a:p>
          <a:p>
            <a:pPr algn="ctr">
              <a:lnSpc>
                <a:spcPct val="150000"/>
              </a:lnSpc>
              <a:defRPr sz="2000" b="1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endParaRPr sz="2667" b="1">
              <a:solidFill>
                <a:schemeClr val="tx1">
                  <a:lumMod val="85000"/>
                  <a:lumOff val="15000"/>
                </a:schemeClr>
              </a:solidFill>
              <a:latin typeface="等线" panose="020F0502020204030204"/>
              <a:ea typeface="Avenir Next Regular"/>
              <a:sym typeface="Calibri"/>
            </a:endParaRPr>
          </a:p>
          <a:p>
            <a:pPr algn="ctr">
              <a:defRPr sz="2000" b="1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lang="fr-CM" sz="1867">
                <a:solidFill>
                  <a:schemeClr val="tx1">
                    <a:lumMod val="85000"/>
                    <a:lumOff val="15000"/>
                  </a:schemeClr>
                </a:solidFill>
                <a:latin typeface="Avenir Next Regular"/>
                <a:ea typeface="Avenir Next Regular"/>
                <a:cs typeface="Avenir Next Regular"/>
                <a:sym typeface="Avenir Next Regular"/>
              </a:rPr>
              <a:t>APPROVISIONNEMENT EN NUTRIMENTS</a:t>
            </a:r>
            <a:endParaRPr lang="fr-CM" sz="1867" i="1">
              <a:solidFill>
                <a:schemeClr val="tx1">
                  <a:lumMod val="85000"/>
                  <a:lumOff val="15000"/>
                </a:schemeClr>
              </a:solidFill>
              <a:latin typeface="Avenir Next Regular"/>
              <a:ea typeface="Avenir Next Regular"/>
              <a:cs typeface="Avenir Next Regular"/>
              <a:sym typeface="Avenir Next Regular"/>
            </a:endParaRPr>
          </a:p>
        </p:txBody>
      </p:sp>
      <p:pic>
        <p:nvPicPr>
          <p:cNvPr id="1205" name="Image 10" descr="Imag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6713" y="221053"/>
            <a:ext cx="1182443" cy="1193841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2EC37DBC-CB02-4426-5B2D-805ACD4EE8E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7933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C4FE545-9DF7-E07A-4C0E-3EEBA2700D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55D2C5AA-48AA-BB29-D056-6A27B2951E7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C67F495E-91F4-536D-CBF6-D8746237D0D6}"/>
              </a:ext>
            </a:extLst>
          </p:cNvPr>
          <p:cNvSpPr txBox="1"/>
          <p:nvPr/>
        </p:nvSpPr>
        <p:spPr>
          <a:xfrm>
            <a:off x="286714" y="175096"/>
            <a:ext cx="7674996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LA MAUVAISE </a:t>
            </a:r>
          </a:p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CIRCULATION SANGUINE</a:t>
            </a:r>
          </a:p>
        </p:txBody>
      </p:sp>
    </p:spTree>
    <p:extLst>
      <p:ext uri="{BB962C8B-B14F-4D97-AF65-F5344CB8AC3E}">
        <p14:creationId xmlns:p14="http://schemas.microsoft.com/office/powerpoint/2010/main" val="1604524251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0" nodeType="afterEffect">
                                  <p:stCondLst>
                                    <p:cond delay="25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fill="hold" grpId="0" nodeType="afterEffect">
                                  <p:stCondLst>
                                    <p:cond delay="50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1" grpId="0" animBg="1" advAuto="0"/>
      <p:bldP spid="1202" grpId="0" animBg="1" advAuto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33610C23-F46C-DD79-2822-93DC97AC3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99" y="13251"/>
            <a:ext cx="12261095" cy="6877013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983002D9-EEAE-7D49-50B4-74722EE329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1841" y="-25376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C1AC64C7-1160-39EC-D9C9-B0E0871A36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784E652E-0DAF-9215-1F16-F28BCA9E3364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A51151FB-E100-DE8B-3B64-63D8BAD5DCB3}"/>
              </a:ext>
            </a:extLst>
          </p:cNvPr>
          <p:cNvSpPr txBox="1"/>
          <p:nvPr/>
        </p:nvSpPr>
        <p:spPr>
          <a:xfrm>
            <a:off x="462723" y="334427"/>
            <a:ext cx="7497008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LES MALADIES ARTICULAIRES</a:t>
            </a:r>
          </a:p>
        </p:txBody>
      </p:sp>
      <p:pic>
        <p:nvPicPr>
          <p:cNvPr id="1218" name="Picture 3" descr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179" y="2432088"/>
            <a:ext cx="3014275" cy="3866699"/>
          </a:xfrm>
          <a:prstGeom prst="rect">
            <a:avLst/>
          </a:prstGeom>
          <a:ln w="12700">
            <a:miter lim="400000"/>
          </a:ln>
          <a:effectLst>
            <a:outerShdw blurRad="317500" dist="101600" dir="5400000" rotWithShape="0">
              <a:srgbClr val="000000">
                <a:alpha val="25000"/>
              </a:srgbClr>
            </a:outerShdw>
          </a:effectLst>
        </p:spPr>
      </p:pic>
      <p:pic>
        <p:nvPicPr>
          <p:cNvPr id="1219" name="Picture 12" descr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5835" y="2430660"/>
            <a:ext cx="3014275" cy="3870211"/>
          </a:xfrm>
          <a:prstGeom prst="rect">
            <a:avLst/>
          </a:prstGeom>
          <a:ln w="12700">
            <a:miter lim="400000"/>
          </a:ln>
          <a:effectLst>
            <a:outerShdw blurRad="317500" dist="101600" dir="5400000" rotWithShape="0">
              <a:srgbClr val="000000">
                <a:alpha val="25000"/>
              </a:srgbClr>
            </a:outerShdw>
          </a:effectLst>
        </p:spPr>
      </p:pic>
      <p:pic>
        <p:nvPicPr>
          <p:cNvPr id="1220" name="Picture 2" descr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07431" y="2430659"/>
            <a:ext cx="3014275" cy="3866699"/>
          </a:xfrm>
          <a:prstGeom prst="rect">
            <a:avLst/>
          </a:prstGeom>
          <a:ln w="12700">
            <a:miter lim="400000"/>
          </a:ln>
          <a:effectLst>
            <a:outerShdw blurRad="317500" dist="101600" dir="5400000" rotWithShape="0">
              <a:srgbClr val="000000">
                <a:alpha val="25000"/>
              </a:srgbClr>
            </a:outerShdw>
          </a:effectLst>
        </p:spPr>
      </p:pic>
      <p:pic>
        <p:nvPicPr>
          <p:cNvPr id="1221" name="Picture 5" descr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7705" y="4836497"/>
            <a:ext cx="818435" cy="81843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2" name="Picture 17" descr="Picture 1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26349" y="4189727"/>
            <a:ext cx="1175275" cy="11752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3" name="Picture 19" descr="Picture 1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169" y="2751219"/>
            <a:ext cx="1175275" cy="11752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4" name="Picture 20" descr="Picture 2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92141" y="4955783"/>
            <a:ext cx="818435" cy="81843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5" name="Picture 21" descr="Picture 2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47267" y="2731804"/>
            <a:ext cx="818435" cy="81843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文本框 34">
            <a:extLst>
              <a:ext uri="{FF2B5EF4-FFF2-40B4-BE49-F238E27FC236}">
                <a16:creationId xmlns:a16="http://schemas.microsoft.com/office/drawing/2014/main" id="{B82BD6CE-C884-3E13-2A7E-5841D2BC599B}"/>
              </a:ext>
            </a:extLst>
          </p:cNvPr>
          <p:cNvSpPr txBox="1"/>
          <p:nvPr/>
        </p:nvSpPr>
        <p:spPr>
          <a:xfrm>
            <a:off x="352696" y="1695846"/>
            <a:ext cx="3671241" cy="420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altLang="zh-CN" sz="2133" b="1" kern="100">
                <a:solidFill>
                  <a:srgbClr val="002060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LA MAUVAISE FLEXIBILITÉ</a:t>
            </a:r>
          </a:p>
        </p:txBody>
      </p:sp>
      <p:sp>
        <p:nvSpPr>
          <p:cNvPr id="6" name="文本框 34">
            <a:extLst>
              <a:ext uri="{FF2B5EF4-FFF2-40B4-BE49-F238E27FC236}">
                <a16:creationId xmlns:a16="http://schemas.microsoft.com/office/drawing/2014/main" id="{D94EAD18-6F9F-E870-F482-1176AED11171}"/>
              </a:ext>
            </a:extLst>
          </p:cNvPr>
          <p:cNvSpPr txBox="1"/>
          <p:nvPr/>
        </p:nvSpPr>
        <p:spPr>
          <a:xfrm>
            <a:off x="4211228" y="1723320"/>
            <a:ext cx="3671241" cy="420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altLang="zh-CN" sz="2133" b="1" kern="100">
                <a:solidFill>
                  <a:srgbClr val="002060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LES DOULEURS</a:t>
            </a:r>
          </a:p>
        </p:txBody>
      </p:sp>
      <p:sp>
        <p:nvSpPr>
          <p:cNvPr id="7" name="文本框 34">
            <a:extLst>
              <a:ext uri="{FF2B5EF4-FFF2-40B4-BE49-F238E27FC236}">
                <a16:creationId xmlns:a16="http://schemas.microsoft.com/office/drawing/2014/main" id="{BF43B7C6-1C35-E542-FB49-DD5A016F0A7A}"/>
              </a:ext>
            </a:extLst>
          </p:cNvPr>
          <p:cNvSpPr txBox="1"/>
          <p:nvPr/>
        </p:nvSpPr>
        <p:spPr>
          <a:xfrm>
            <a:off x="7778119" y="1531699"/>
            <a:ext cx="4272899" cy="7487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altLang="zh-CN" sz="2133" b="1" kern="100">
                <a:solidFill>
                  <a:srgbClr val="002060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LES MALADIES DES OS</a:t>
            </a:r>
          </a:p>
          <a:p>
            <a:pPr algn="ctr"/>
            <a:r>
              <a:rPr lang="fr-FR" altLang="zh-CN" sz="2133" b="1" kern="100">
                <a:solidFill>
                  <a:srgbClr val="002060"/>
                </a:solidFill>
                <a:latin typeface="DengXian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&amp; DE LA COLONNE VERTEBRALE</a:t>
            </a:r>
          </a:p>
        </p:txBody>
      </p:sp>
    </p:spTree>
    <p:extLst>
      <p:ext uri="{BB962C8B-B14F-4D97-AF65-F5344CB8AC3E}">
        <p14:creationId xmlns:p14="http://schemas.microsoft.com/office/powerpoint/2010/main" val="4000245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fill="hold" grpId="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1" grpId="0" animBg="1" advAuto="0"/>
      <p:bldP spid="1222" grpId="0" animBg="1" advAuto="0"/>
      <p:bldP spid="1223" grpId="0" animBg="1" advAuto="0"/>
      <p:bldP spid="1224" grpId="0" animBg="1" advAuto="0"/>
      <p:bldP spid="1225" grpId="0" animBg="1" advAuto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07E47F1D-3151-C2DB-711E-29123CDA36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266" y="-23524"/>
            <a:ext cx="12201266" cy="6899808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135F51A2-08C4-F6B2-BC7E-0DB2F288A8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13E18813-3730-4653-0FEE-B0376831BF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4" name="ZoneTexte 16">
            <a:extLst>
              <a:ext uri="{FF2B5EF4-FFF2-40B4-BE49-F238E27FC236}">
                <a16:creationId xmlns:a16="http://schemas.microsoft.com/office/drawing/2014/main" id="{CD0F8D14-3FC9-1B7D-4550-F84C9E7EF29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237CE15A-78D7-753A-7EB9-43ED3520E91E}"/>
              </a:ext>
            </a:extLst>
          </p:cNvPr>
          <p:cNvSpPr txBox="1"/>
          <p:nvPr/>
        </p:nvSpPr>
        <p:spPr>
          <a:xfrm>
            <a:off x="364271" y="334427"/>
            <a:ext cx="6882563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LES TROUBLES DE SOMMEIL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4B710E9C-4A9D-4182-EAF5-C490F276F00E}"/>
              </a:ext>
            </a:extLst>
          </p:cNvPr>
          <p:cNvSpPr txBox="1"/>
          <p:nvPr/>
        </p:nvSpPr>
        <p:spPr>
          <a:xfrm>
            <a:off x="455879" y="2094620"/>
            <a:ext cx="6881487" cy="507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891" indent="-342891">
              <a:lnSpc>
                <a:spcPct val="150000"/>
              </a:lnSpc>
              <a:spcAft>
                <a:spcPts val="1200"/>
              </a:spcAft>
              <a:buFontTx/>
              <a:buAutoNum type="arabicPeriod"/>
            </a:pPr>
            <a:r>
              <a:rPr lang="fr-FR" sz="1867" b="1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STRESS, ANXIÉTÉ ET DÉPRESSION</a:t>
            </a:r>
          </a:p>
          <a:p>
            <a:pPr marL="342891" indent="-342891">
              <a:lnSpc>
                <a:spcPct val="150000"/>
              </a:lnSpc>
              <a:spcAft>
                <a:spcPts val="1200"/>
              </a:spcAft>
              <a:buFontTx/>
              <a:buAutoNum type="arabicPeriod"/>
            </a:pPr>
            <a:r>
              <a:rPr lang="fr-FR" sz="1867" b="1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MALADIES CHRONIQUES ET MÉTABOLIQUES</a:t>
            </a:r>
          </a:p>
          <a:p>
            <a:pPr marL="342891" indent="-342891">
              <a:lnSpc>
                <a:spcPct val="150000"/>
              </a:lnSpc>
              <a:spcAft>
                <a:spcPts val="1200"/>
              </a:spcAft>
              <a:buFontTx/>
              <a:buAutoNum type="arabicPeriod"/>
            </a:pPr>
            <a:r>
              <a:rPr lang="fr-FR" sz="1867" b="1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MALADIES NEURODÉGÉNÉRATIVES </a:t>
            </a:r>
          </a:p>
          <a:p>
            <a:pPr marL="342891" indent="-342891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fr-FR" sz="1867" b="1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OBÉSITÉ, RÉSISTANCE À L’INSULINE </a:t>
            </a:r>
          </a:p>
          <a:p>
            <a:pPr marL="342891" indent="-342891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fr-FR" sz="1867" b="1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TROUBLES HORMONAUX </a:t>
            </a:r>
          </a:p>
          <a:p>
            <a:pPr marL="342891" indent="-342891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fr-FR" sz="1867" b="1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VIEILLISSEMENT PRÉMATURÉ </a:t>
            </a:r>
          </a:p>
          <a:p>
            <a:pPr marL="342891" indent="-342891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fr-FR" sz="1867" b="1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</a:rPr>
              <a:t>FAIBLE ENDURANCE &amp; TROUBLES DE LA SEXUALITÉ</a:t>
            </a:r>
          </a:p>
          <a:p>
            <a:pPr marL="342891" indent="-342891">
              <a:spcAft>
                <a:spcPts val="1200"/>
              </a:spcAft>
              <a:buFont typeface="+mj-lt"/>
              <a:buAutoNum type="arabicPeriod"/>
            </a:pPr>
            <a:endParaRPr lang="en" sz="2400" b="1">
              <a:solidFill>
                <a:srgbClr val="123984"/>
              </a:solidFill>
              <a:latin typeface="Arial" panose="020B0604020202020204" pitchFamily="34" charset="0"/>
              <a:ea typeface="Microsoft YaHei" panose="020B0503020204020204" pitchFamily="34" charset="-122"/>
              <a:cs typeface="Arial" panose="020B0604020202020204" pitchFamily="34" charset="0"/>
            </a:endParaRPr>
          </a:p>
          <a:p>
            <a:pPr marL="342891" indent="-342891">
              <a:spcAft>
                <a:spcPts val="1200"/>
              </a:spcAft>
              <a:buFont typeface="+mj-lt"/>
              <a:buAutoNum type="arabicPeriod"/>
            </a:pPr>
            <a:endParaRPr lang="fr-CM" sz="2400" b="1">
              <a:solidFill>
                <a:srgbClr val="123984"/>
              </a:solidFill>
              <a:latin typeface="Arial" panose="020B0604020202020204" pitchFamily="34" charset="0"/>
              <a:ea typeface="Microsoft YaHei UI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C83C1C07-DCDD-AF54-042F-D97F0C185B97}"/>
              </a:ext>
            </a:extLst>
          </p:cNvPr>
          <p:cNvSpPr txBox="1"/>
          <p:nvPr/>
        </p:nvSpPr>
        <p:spPr>
          <a:xfrm>
            <a:off x="455881" y="1420425"/>
            <a:ext cx="6790953" cy="502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fr-FR" altLang="zh-CN" sz="2667" b="1">
                <a:gradFill flip="none" rotWithShape="1">
                  <a:gsLst>
                    <a:gs pos="0">
                      <a:srgbClr val="E55186"/>
                    </a:gs>
                    <a:gs pos="30000">
                      <a:srgbClr val="9271A3"/>
                    </a:gs>
                    <a:gs pos="100000">
                      <a:srgbClr val="65A1FC"/>
                    </a:gs>
                    <a:gs pos="63000">
                      <a:srgbClr val="5480B8"/>
                    </a:gs>
                  </a:gsLst>
                  <a:lin ang="0" scaled="1"/>
                  <a:tileRect/>
                </a:gradFill>
                <a:latin typeface="Microsoft YaHei" panose="020B0503020204020204" pitchFamily="34" charset="-122"/>
                <a:ea typeface="Microsoft YaHei" panose="020B0503020204020204" pitchFamily="34" charset="-122"/>
              </a:rPr>
              <a:t>AFFECTENT TA SANTÉ</a:t>
            </a:r>
            <a:endParaRPr kumimoji="1" lang="fr-FR" altLang="zh-CN" sz="1867" i="1">
              <a:solidFill>
                <a:srgbClr val="FF0000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pic>
        <p:nvPicPr>
          <p:cNvPr id="8" name="Picture 17" descr="Picture 17">
            <a:extLst>
              <a:ext uri="{FF2B5EF4-FFF2-40B4-BE49-F238E27FC236}">
                <a16:creationId xmlns:a16="http://schemas.microsoft.com/office/drawing/2014/main" id="{777B0E0C-C50A-7F73-5604-D69BB3B5A9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42328" y="5784055"/>
            <a:ext cx="666851" cy="700075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Picture 4" descr="Picture 4">
            <a:extLst>
              <a:ext uri="{FF2B5EF4-FFF2-40B4-BE49-F238E27FC236}">
                <a16:creationId xmlns:a16="http://schemas.microsoft.com/office/drawing/2014/main" id="{877DE426-F59B-E541-37EA-0047BEB177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85724" y="1316293"/>
            <a:ext cx="789003" cy="66442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53822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0" nodeType="afterEffect">
                                  <p:stCondLst>
                                    <p:cond delay="50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fill="hold" grpId="0" nodeType="afterEffect">
                                  <p:stCondLst>
                                    <p:cond delay="50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 advAuto="0"/>
      <p:bldP spid="9" grpId="0" animBg="1" advAuto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163ADE59-175A-9A93-61D0-47C6D57431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99" y="13251"/>
            <a:ext cx="12261095" cy="6877013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584E5334-43BA-9BDB-3ACC-59E4E7F096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9155" y="1858130"/>
            <a:ext cx="5012836" cy="47420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" name="组合 3">
            <a:extLst>
              <a:ext uri="{FF2B5EF4-FFF2-40B4-BE49-F238E27FC236}">
                <a16:creationId xmlns:a16="http://schemas.microsoft.com/office/drawing/2014/main" id="{D1A8DFC9-70F8-B2F6-A49F-61A7EECED417}"/>
              </a:ext>
            </a:extLst>
          </p:cNvPr>
          <p:cNvGrpSpPr/>
          <p:nvPr/>
        </p:nvGrpSpPr>
        <p:grpSpPr>
          <a:xfrm>
            <a:off x="208183" y="1994705"/>
            <a:ext cx="8309709" cy="520315"/>
            <a:chOff x="1427982" y="1336999"/>
            <a:chExt cx="4758931" cy="520311"/>
          </a:xfrm>
        </p:grpSpPr>
        <p:cxnSp>
          <p:nvCxnSpPr>
            <p:cNvPr id="28" name="直线连接符 27">
              <a:extLst>
                <a:ext uri="{FF2B5EF4-FFF2-40B4-BE49-F238E27FC236}">
                  <a16:creationId xmlns:a16="http://schemas.microsoft.com/office/drawing/2014/main" id="{BD6F88EF-A450-57F5-4BF0-FB892FBF668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920737" y="1822388"/>
              <a:ext cx="3907471" cy="34922"/>
            </a:xfrm>
            <a:prstGeom prst="line">
              <a:avLst/>
            </a:prstGeom>
            <a:ln>
              <a:solidFill>
                <a:srgbClr val="735F8F">
                  <a:alpha val="89020"/>
                </a:srgb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文本框 53">
              <a:extLst>
                <a:ext uri="{FF2B5EF4-FFF2-40B4-BE49-F238E27FC236}">
                  <a16:creationId xmlns:a16="http://schemas.microsoft.com/office/drawing/2014/main" id="{3E5715D8-0C24-23E2-F4B6-0D4504A54AED}"/>
                </a:ext>
              </a:extLst>
            </p:cNvPr>
            <p:cNvSpPr txBox="1"/>
            <p:nvPr/>
          </p:nvSpPr>
          <p:spPr>
            <a:xfrm>
              <a:off x="1427982" y="1336999"/>
              <a:ext cx="4758931" cy="37965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dist">
                <a:defRPr kumimoji="1" sz="4600" b="1">
                  <a:gradFill flip="none" rotWithShape="1">
                    <a:gsLst>
                      <a:gs pos="0">
                        <a:srgbClr val="E55186"/>
                      </a:gs>
                      <a:gs pos="30000">
                        <a:srgbClr val="9271A3"/>
                      </a:gs>
                      <a:gs pos="100000">
                        <a:srgbClr val="65A1FC"/>
                      </a:gs>
                      <a:gs pos="63000">
                        <a:srgbClr val="5480B8"/>
                      </a:gs>
                    </a:gsLst>
                    <a:lin ang="0" scaled="1"/>
                    <a:tileRect/>
                  </a:gradFill>
                  <a:latin typeface="Microsoft YaHei" panose="020B0503020204020204" pitchFamily="34" charset="-122"/>
                  <a:ea typeface="Microsoft YaHei" panose="020B0503020204020204" pitchFamily="34" charset="-122"/>
                </a:defRPr>
              </a:lvl1pPr>
            </a:lstStyle>
            <a:p>
              <a:pPr marL="457189" indent="-457189" algn="l">
                <a:buFontTx/>
                <a:buAutoNum type="arabicPeriod"/>
                <a:defRPr/>
              </a:pPr>
              <a:r>
                <a:rPr lang="fr-CM" altLang="zh-CN" sz="1867">
                  <a:solidFill>
                    <a:srgbClr val="123984"/>
                  </a:solidFill>
                </a:rPr>
                <a:t>COUCHE DE REFROIDISSEMENT EN SOIE DE GLACE</a:t>
              </a:r>
              <a:endParaRPr lang="fr-FR" altLang="zh-CN" sz="1867">
                <a:solidFill>
                  <a:srgbClr val="123984"/>
                </a:solidFill>
              </a:endParaRPr>
            </a:p>
          </p:txBody>
        </p:sp>
      </p:grpSp>
      <p:cxnSp>
        <p:nvCxnSpPr>
          <p:cNvPr id="30" name="直线连接符 29">
            <a:extLst>
              <a:ext uri="{FF2B5EF4-FFF2-40B4-BE49-F238E27FC236}">
                <a16:creationId xmlns:a16="http://schemas.microsoft.com/office/drawing/2014/main" id="{C80E31DA-CF8E-3357-BE3E-7AC05A7E67D9}"/>
              </a:ext>
            </a:extLst>
          </p:cNvPr>
          <p:cNvCxnSpPr>
            <a:cxnSpLocks/>
          </p:cNvCxnSpPr>
          <p:nvPr/>
        </p:nvCxnSpPr>
        <p:spPr>
          <a:xfrm>
            <a:off x="1524770" y="3254705"/>
            <a:ext cx="4621348" cy="0"/>
          </a:xfrm>
          <a:prstGeom prst="line">
            <a:avLst/>
          </a:prstGeom>
          <a:ln>
            <a:solidFill>
              <a:srgbClr val="735F8F">
                <a:alpha val="89020"/>
              </a:srgb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文本框 56">
            <a:extLst>
              <a:ext uri="{FF2B5EF4-FFF2-40B4-BE49-F238E27FC236}">
                <a16:creationId xmlns:a16="http://schemas.microsoft.com/office/drawing/2014/main" id="{86563779-F759-AF3A-21CD-D19DC1D6F2D1}"/>
              </a:ext>
            </a:extLst>
          </p:cNvPr>
          <p:cNvSpPr txBox="1"/>
          <p:nvPr/>
        </p:nvSpPr>
        <p:spPr>
          <a:xfrm>
            <a:off x="232852" y="2734334"/>
            <a:ext cx="5544153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dist">
              <a:defRPr kumimoji="1" sz="4600" b="1">
                <a:gradFill flip="none" rotWithShape="1">
                  <a:gsLst>
                    <a:gs pos="0">
                      <a:srgbClr val="E55186"/>
                    </a:gs>
                    <a:gs pos="30000">
                      <a:srgbClr val="9271A3"/>
                    </a:gs>
                    <a:gs pos="100000">
                      <a:srgbClr val="65A1FC"/>
                    </a:gs>
                    <a:gs pos="63000">
                      <a:srgbClr val="5480B8"/>
                    </a:gs>
                  </a:gsLst>
                  <a:lin ang="0" scaled="1"/>
                  <a:tileRect/>
                </a:gra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algn="l">
              <a:defRPr/>
            </a:pPr>
            <a:r>
              <a:rPr lang="en-US" altLang="zh-CN" sz="1867">
                <a:solidFill>
                  <a:srgbClr val="123984"/>
                </a:solidFill>
              </a:rPr>
              <a:t>2.</a:t>
            </a:r>
            <a:r>
              <a:rPr lang="zh-CN" altLang="en-US" sz="1867">
                <a:solidFill>
                  <a:srgbClr val="123984"/>
                </a:solidFill>
              </a:rPr>
              <a:t> </a:t>
            </a:r>
            <a:r>
              <a:rPr lang="fr-CM" altLang="zh-CN" sz="1867">
                <a:solidFill>
                  <a:srgbClr val="123984"/>
                </a:solidFill>
              </a:rPr>
              <a:t>COUCHE DE PROTECTION CONTRE L'AIR  </a:t>
            </a:r>
          </a:p>
        </p:txBody>
      </p:sp>
      <p:cxnSp>
        <p:nvCxnSpPr>
          <p:cNvPr id="31" name="直线连接符 30">
            <a:extLst>
              <a:ext uri="{FF2B5EF4-FFF2-40B4-BE49-F238E27FC236}">
                <a16:creationId xmlns:a16="http://schemas.microsoft.com/office/drawing/2014/main" id="{5C2458B6-AB30-4C58-3CE2-AEDD6D92108A}"/>
              </a:ext>
            </a:extLst>
          </p:cNvPr>
          <p:cNvCxnSpPr>
            <a:cxnSpLocks/>
          </p:cNvCxnSpPr>
          <p:nvPr/>
        </p:nvCxnSpPr>
        <p:spPr>
          <a:xfrm>
            <a:off x="2221809" y="3972152"/>
            <a:ext cx="4516523" cy="0"/>
          </a:xfrm>
          <a:prstGeom prst="line">
            <a:avLst/>
          </a:prstGeom>
          <a:ln>
            <a:solidFill>
              <a:srgbClr val="735F8F">
                <a:alpha val="89020"/>
              </a:srgb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文本框 59">
            <a:extLst>
              <a:ext uri="{FF2B5EF4-FFF2-40B4-BE49-F238E27FC236}">
                <a16:creationId xmlns:a16="http://schemas.microsoft.com/office/drawing/2014/main" id="{EF0C622E-E2D5-1AF3-3F1B-C97F410B194A}"/>
              </a:ext>
            </a:extLst>
          </p:cNvPr>
          <p:cNvSpPr txBox="1"/>
          <p:nvPr/>
        </p:nvSpPr>
        <p:spPr>
          <a:xfrm>
            <a:off x="229448" y="3505081"/>
            <a:ext cx="5077928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dist">
              <a:defRPr kumimoji="1" sz="4600" b="1">
                <a:gradFill flip="none" rotWithShape="1">
                  <a:gsLst>
                    <a:gs pos="0">
                      <a:srgbClr val="E55186"/>
                    </a:gs>
                    <a:gs pos="30000">
                      <a:srgbClr val="9271A3"/>
                    </a:gs>
                    <a:gs pos="100000">
                      <a:srgbClr val="65A1FC"/>
                    </a:gs>
                    <a:gs pos="63000">
                      <a:srgbClr val="5480B8"/>
                    </a:gs>
                  </a:gsLst>
                  <a:lin ang="0" scaled="1"/>
                  <a:tileRect/>
                </a:gra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algn="l">
              <a:defRPr/>
            </a:pPr>
            <a:r>
              <a:rPr lang="en-US" altLang="zh-CN" sz="1867">
                <a:solidFill>
                  <a:srgbClr val="123984"/>
                </a:solidFill>
              </a:rPr>
              <a:t>3.</a:t>
            </a:r>
            <a:r>
              <a:rPr lang="zh-CN" altLang="en-US" sz="1867">
                <a:solidFill>
                  <a:srgbClr val="123984"/>
                </a:solidFill>
              </a:rPr>
              <a:t> </a:t>
            </a:r>
            <a:r>
              <a:rPr lang="fr-CM" altLang="zh-CN" sz="1867">
                <a:solidFill>
                  <a:srgbClr val="123984"/>
                </a:solidFill>
              </a:rPr>
              <a:t>COUCHE BIOMAGNÉTIQUE      </a:t>
            </a:r>
          </a:p>
        </p:txBody>
      </p:sp>
      <p:cxnSp>
        <p:nvCxnSpPr>
          <p:cNvPr id="32" name="直线连接符 31">
            <a:extLst>
              <a:ext uri="{FF2B5EF4-FFF2-40B4-BE49-F238E27FC236}">
                <a16:creationId xmlns:a16="http://schemas.microsoft.com/office/drawing/2014/main" id="{716380BA-ACC0-2AE8-676A-CD9C6BC3F6D0}"/>
              </a:ext>
            </a:extLst>
          </p:cNvPr>
          <p:cNvCxnSpPr>
            <a:cxnSpLocks/>
            <a:stCxn id="63" idx="2"/>
          </p:cNvCxnSpPr>
          <p:nvPr/>
        </p:nvCxnSpPr>
        <p:spPr>
          <a:xfrm>
            <a:off x="3187783" y="4612935"/>
            <a:ext cx="3360024" cy="13427"/>
          </a:xfrm>
          <a:prstGeom prst="line">
            <a:avLst/>
          </a:prstGeom>
          <a:ln>
            <a:solidFill>
              <a:srgbClr val="735F8F">
                <a:alpha val="89020"/>
              </a:srgb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文本框 62">
            <a:extLst>
              <a:ext uri="{FF2B5EF4-FFF2-40B4-BE49-F238E27FC236}">
                <a16:creationId xmlns:a16="http://schemas.microsoft.com/office/drawing/2014/main" id="{8522ABBF-0F53-1B3D-2A10-358E833D164D}"/>
              </a:ext>
            </a:extLst>
          </p:cNvPr>
          <p:cNvSpPr txBox="1"/>
          <p:nvPr/>
        </p:nvSpPr>
        <p:spPr>
          <a:xfrm>
            <a:off x="229448" y="4233279"/>
            <a:ext cx="5916669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dist">
              <a:defRPr kumimoji="1" sz="4600" b="1">
                <a:gradFill flip="none" rotWithShape="1">
                  <a:gsLst>
                    <a:gs pos="0">
                      <a:srgbClr val="E55186"/>
                    </a:gs>
                    <a:gs pos="30000">
                      <a:srgbClr val="9271A3"/>
                    </a:gs>
                    <a:gs pos="100000">
                      <a:srgbClr val="65A1FC"/>
                    </a:gs>
                    <a:gs pos="63000">
                      <a:srgbClr val="5480B8"/>
                    </a:gs>
                  </a:gsLst>
                  <a:lin ang="0" scaled="1"/>
                  <a:tileRect/>
                </a:gra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algn="l">
              <a:defRPr/>
            </a:pPr>
            <a:r>
              <a:rPr lang="en-US" altLang="zh-CN" sz="1867">
                <a:solidFill>
                  <a:srgbClr val="123984"/>
                </a:solidFill>
              </a:rPr>
              <a:t>4.</a:t>
            </a:r>
            <a:r>
              <a:rPr lang="zh-CN" altLang="en-US" sz="1867">
                <a:solidFill>
                  <a:srgbClr val="123984"/>
                </a:solidFill>
              </a:rPr>
              <a:t> </a:t>
            </a:r>
            <a:r>
              <a:rPr lang="en" altLang="zh-CN" sz="1867">
                <a:solidFill>
                  <a:srgbClr val="123984"/>
                </a:solidFill>
              </a:rPr>
              <a:t>COUCHE DE PROTECTION</a:t>
            </a:r>
            <a:endParaRPr lang="zh-CN" altLang="en-US" sz="1600" b="0" i="1">
              <a:solidFill>
                <a:srgbClr val="FF0000"/>
              </a:solidFill>
            </a:endParaRPr>
          </a:p>
        </p:txBody>
      </p:sp>
      <p:grpSp>
        <p:nvGrpSpPr>
          <p:cNvPr id="8" name="组合 7">
            <a:extLst>
              <a:ext uri="{FF2B5EF4-FFF2-40B4-BE49-F238E27FC236}">
                <a16:creationId xmlns:a16="http://schemas.microsoft.com/office/drawing/2014/main" id="{88CAADB7-E126-707C-18BC-9B87F60A1075}"/>
              </a:ext>
            </a:extLst>
          </p:cNvPr>
          <p:cNvGrpSpPr/>
          <p:nvPr/>
        </p:nvGrpSpPr>
        <p:grpSpPr>
          <a:xfrm>
            <a:off x="232852" y="4954792"/>
            <a:ext cx="7440937" cy="669712"/>
            <a:chOff x="1942550" y="4891007"/>
            <a:chExt cx="5668956" cy="669713"/>
          </a:xfrm>
        </p:grpSpPr>
        <p:cxnSp>
          <p:nvCxnSpPr>
            <p:cNvPr id="33" name="直线连接符 32">
              <a:extLst>
                <a:ext uri="{FF2B5EF4-FFF2-40B4-BE49-F238E27FC236}">
                  <a16:creationId xmlns:a16="http://schemas.microsoft.com/office/drawing/2014/main" id="{ABD5CE9E-ED93-E5AA-4050-DD6557F1AFFB}"/>
                </a:ext>
              </a:extLst>
            </p:cNvPr>
            <p:cNvCxnSpPr>
              <a:cxnSpLocks/>
            </p:cNvCxnSpPr>
            <p:nvPr/>
          </p:nvCxnSpPr>
          <p:spPr>
            <a:xfrm>
              <a:off x="2397160" y="5560720"/>
              <a:ext cx="5214346" cy="0"/>
            </a:xfrm>
            <a:prstGeom prst="line">
              <a:avLst/>
            </a:prstGeom>
            <a:ln>
              <a:solidFill>
                <a:srgbClr val="735F8F">
                  <a:alpha val="89020"/>
                </a:srgb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文本框 50">
              <a:extLst>
                <a:ext uri="{FF2B5EF4-FFF2-40B4-BE49-F238E27FC236}">
                  <a16:creationId xmlns:a16="http://schemas.microsoft.com/office/drawing/2014/main" id="{8F7FAA66-9530-03A3-06DF-6D58222A45AD}"/>
                </a:ext>
              </a:extLst>
            </p:cNvPr>
            <p:cNvSpPr txBox="1"/>
            <p:nvPr/>
          </p:nvSpPr>
          <p:spPr>
            <a:xfrm>
              <a:off x="1942550" y="4891007"/>
              <a:ext cx="4387912" cy="666978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dist">
                <a:defRPr kumimoji="1" sz="4600" b="1">
                  <a:gradFill flip="none" rotWithShape="1">
                    <a:gsLst>
                      <a:gs pos="0">
                        <a:srgbClr val="E55186"/>
                      </a:gs>
                      <a:gs pos="30000">
                        <a:srgbClr val="9271A3"/>
                      </a:gs>
                      <a:gs pos="100000">
                        <a:srgbClr val="65A1FC"/>
                      </a:gs>
                      <a:gs pos="63000">
                        <a:srgbClr val="5480B8"/>
                      </a:gs>
                    </a:gsLst>
                    <a:lin ang="0" scaled="1"/>
                    <a:tileRect/>
                  </a:gradFill>
                  <a:latin typeface="Microsoft YaHei" panose="020B0503020204020204" pitchFamily="34" charset="-122"/>
                  <a:ea typeface="Microsoft YaHei" panose="020B0503020204020204" pitchFamily="34" charset="-122"/>
                </a:defRPr>
              </a:lvl1pPr>
            </a:lstStyle>
            <a:p>
              <a:pPr algn="l">
                <a:defRPr/>
              </a:pPr>
              <a:r>
                <a:rPr lang="en-US" altLang="zh-CN" sz="1867">
                  <a:solidFill>
                    <a:srgbClr val="123984"/>
                  </a:solidFill>
                </a:rPr>
                <a:t>5.</a:t>
              </a:r>
              <a:r>
                <a:rPr lang="zh-CN" altLang="en-US" sz="1867">
                  <a:solidFill>
                    <a:srgbClr val="123984"/>
                  </a:solidFill>
                </a:rPr>
                <a:t> </a:t>
              </a:r>
              <a:r>
                <a:rPr lang="fr-CM" altLang="zh-CN" sz="1867">
                  <a:solidFill>
                    <a:srgbClr val="123984"/>
                  </a:solidFill>
                </a:rPr>
                <a:t>COUCHE DE REMPLISSAGE À INFRAROUGE LOINTAIN</a:t>
              </a:r>
              <a:endParaRPr lang="zh-CN" altLang="en-US" sz="1600" b="0" i="1">
                <a:solidFill>
                  <a:srgbClr val="FF0000"/>
                </a:solidFill>
              </a:endParaRPr>
            </a:p>
          </p:txBody>
        </p:sp>
      </p:grpSp>
      <p:grpSp>
        <p:nvGrpSpPr>
          <p:cNvPr id="9" name="组合 8">
            <a:extLst>
              <a:ext uri="{FF2B5EF4-FFF2-40B4-BE49-F238E27FC236}">
                <a16:creationId xmlns:a16="http://schemas.microsoft.com/office/drawing/2014/main" id="{F588E567-889B-385B-7993-DAF7DE4CACEA}"/>
              </a:ext>
            </a:extLst>
          </p:cNvPr>
          <p:cNvGrpSpPr/>
          <p:nvPr/>
        </p:nvGrpSpPr>
        <p:grpSpPr>
          <a:xfrm>
            <a:off x="229588" y="5900872"/>
            <a:ext cx="7745984" cy="495601"/>
            <a:chOff x="790166" y="5789978"/>
            <a:chExt cx="7745983" cy="495602"/>
          </a:xfrm>
        </p:grpSpPr>
        <p:cxnSp>
          <p:nvCxnSpPr>
            <p:cNvPr id="34" name="直线连接符 33">
              <a:extLst>
                <a:ext uri="{FF2B5EF4-FFF2-40B4-BE49-F238E27FC236}">
                  <a16:creationId xmlns:a16="http://schemas.microsoft.com/office/drawing/2014/main" id="{5A095C12-C911-9EF9-A988-204A4D99C464}"/>
                </a:ext>
              </a:extLst>
            </p:cNvPr>
            <p:cNvCxnSpPr>
              <a:cxnSpLocks/>
            </p:cNvCxnSpPr>
            <p:nvPr/>
          </p:nvCxnSpPr>
          <p:spPr>
            <a:xfrm>
              <a:off x="3514404" y="6285580"/>
              <a:ext cx="5021745" cy="0"/>
            </a:xfrm>
            <a:prstGeom prst="line">
              <a:avLst/>
            </a:prstGeom>
            <a:ln>
              <a:solidFill>
                <a:srgbClr val="735F8F">
                  <a:alpha val="89020"/>
                </a:srgb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文本框 46">
              <a:extLst>
                <a:ext uri="{FF2B5EF4-FFF2-40B4-BE49-F238E27FC236}">
                  <a16:creationId xmlns:a16="http://schemas.microsoft.com/office/drawing/2014/main" id="{08FC22F2-0FF6-F73A-278B-7E0DBAC17167}"/>
                </a:ext>
              </a:extLst>
            </p:cNvPr>
            <p:cNvSpPr txBox="1"/>
            <p:nvPr/>
          </p:nvSpPr>
          <p:spPr>
            <a:xfrm>
              <a:off x="790166" y="5789978"/>
              <a:ext cx="6180862" cy="37965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dist">
                <a:defRPr kumimoji="1" sz="4600" b="1">
                  <a:gradFill flip="none" rotWithShape="1">
                    <a:gsLst>
                      <a:gs pos="0">
                        <a:srgbClr val="E55186"/>
                      </a:gs>
                      <a:gs pos="30000">
                        <a:srgbClr val="9271A3"/>
                      </a:gs>
                      <a:gs pos="100000">
                        <a:srgbClr val="65A1FC"/>
                      </a:gs>
                      <a:gs pos="63000">
                        <a:srgbClr val="5480B8"/>
                      </a:gs>
                    </a:gsLst>
                    <a:lin ang="0" scaled="1"/>
                    <a:tileRect/>
                  </a:gradFill>
                  <a:latin typeface="Microsoft YaHei" panose="020B0503020204020204" pitchFamily="34" charset="-122"/>
                  <a:ea typeface="Microsoft YaHei" panose="020B0503020204020204" pitchFamily="34" charset="-122"/>
                </a:defRPr>
              </a:lvl1pPr>
            </a:lstStyle>
            <a:p>
              <a:pPr algn="l">
                <a:defRPr/>
              </a:pPr>
              <a:r>
                <a:rPr lang="en-US" altLang="zh-CN" sz="1867">
                  <a:solidFill>
                    <a:srgbClr val="123984"/>
                  </a:solidFill>
                </a:rPr>
                <a:t>6.</a:t>
              </a:r>
              <a:r>
                <a:rPr lang="zh-CN" altLang="en-US" sz="1867">
                  <a:solidFill>
                    <a:srgbClr val="123984"/>
                  </a:solidFill>
                </a:rPr>
                <a:t> </a:t>
              </a:r>
              <a:r>
                <a:rPr lang="fr-CM" altLang="zh-CN" sz="1867">
                  <a:solidFill>
                    <a:srgbClr val="123984"/>
                  </a:solidFill>
                </a:rPr>
                <a:t>COUCHE D'ISOLATION ANTIDÉRAPANTE</a:t>
              </a:r>
            </a:p>
          </p:txBody>
        </p:sp>
      </p:grpSp>
      <p:grpSp>
        <p:nvGrpSpPr>
          <p:cNvPr id="29" name="组合 28">
            <a:extLst>
              <a:ext uri="{FF2B5EF4-FFF2-40B4-BE49-F238E27FC236}">
                <a16:creationId xmlns:a16="http://schemas.microsoft.com/office/drawing/2014/main" id="{BAA477A3-0149-98BE-307C-96FEE0F1C767}"/>
              </a:ext>
            </a:extLst>
          </p:cNvPr>
          <p:cNvGrpSpPr/>
          <p:nvPr/>
        </p:nvGrpSpPr>
        <p:grpSpPr>
          <a:xfrm>
            <a:off x="10481991" y="1429083"/>
            <a:ext cx="1501827" cy="830999"/>
            <a:chOff x="670996" y="825849"/>
            <a:chExt cx="2424777" cy="1341689"/>
          </a:xfrm>
        </p:grpSpPr>
        <p:pic>
          <p:nvPicPr>
            <p:cNvPr id="35" name="图片 34">
              <a:extLst>
                <a:ext uri="{FF2B5EF4-FFF2-40B4-BE49-F238E27FC236}">
                  <a16:creationId xmlns:a16="http://schemas.microsoft.com/office/drawing/2014/main" id="{65AFB0DC-070C-BA37-A6B0-FA58E9E6B96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r="82370"/>
            <a:stretch/>
          </p:blipFill>
          <p:spPr>
            <a:xfrm>
              <a:off x="1398505" y="825849"/>
              <a:ext cx="764832" cy="830615"/>
            </a:xfrm>
            <a:prstGeom prst="rect">
              <a:avLst/>
            </a:prstGeom>
          </p:spPr>
        </p:pic>
        <p:pic>
          <p:nvPicPr>
            <p:cNvPr id="36" name="图片 35">
              <a:extLst>
                <a:ext uri="{FF2B5EF4-FFF2-40B4-BE49-F238E27FC236}">
                  <a16:creationId xmlns:a16="http://schemas.microsoft.com/office/drawing/2014/main" id="{746B2CB3-C1CC-69E3-28BC-EC2300F12A0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7630" t="-1" b="-16269"/>
            <a:stretch/>
          </p:blipFill>
          <p:spPr>
            <a:xfrm>
              <a:off x="670996" y="1512223"/>
              <a:ext cx="2424777" cy="655315"/>
            </a:xfrm>
            <a:prstGeom prst="rect">
              <a:avLst/>
            </a:prstGeom>
          </p:spPr>
        </p:pic>
      </p:grpSp>
      <p:pic>
        <p:nvPicPr>
          <p:cNvPr id="5" name="Image 4">
            <a:extLst>
              <a:ext uri="{FF2B5EF4-FFF2-40B4-BE49-F238E27FC236}">
                <a16:creationId xmlns:a16="http://schemas.microsoft.com/office/drawing/2014/main" id="{09E2554F-A819-87E2-E8A4-55A2B45181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9302" y="-27721"/>
            <a:ext cx="12249625" cy="139609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416115B3-54F1-6CBF-EEFC-ED398B06B38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7" name="ZoneTexte 16">
            <a:extLst>
              <a:ext uri="{FF2B5EF4-FFF2-40B4-BE49-F238E27FC236}">
                <a16:creationId xmlns:a16="http://schemas.microsoft.com/office/drawing/2014/main" id="{D0990849-E46D-CDD4-1A4B-C87F5A5E092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6E7D3D13-5FD6-4285-B7F3-738502DA7909}"/>
              </a:ext>
            </a:extLst>
          </p:cNvPr>
          <p:cNvSpPr txBox="1"/>
          <p:nvPr/>
        </p:nvSpPr>
        <p:spPr>
          <a:xfrm>
            <a:off x="307481" y="99377"/>
            <a:ext cx="7888388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CONCEPTION </a:t>
            </a:r>
            <a:r>
              <a:rPr lang="en-US" sz="3200" b="1" dirty="0" err="1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À</a:t>
            </a: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 PLUSIEURS</a:t>
            </a:r>
          </a:p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COUCHES</a:t>
            </a:r>
          </a:p>
        </p:txBody>
      </p:sp>
    </p:spTree>
    <p:extLst>
      <p:ext uri="{BB962C8B-B14F-4D97-AF65-F5344CB8AC3E}">
        <p14:creationId xmlns:p14="http://schemas.microsoft.com/office/powerpoint/2010/main" val="339280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60" grpId="0"/>
      <p:bldP spid="63" grpId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 10">
            <a:extLst>
              <a:ext uri="{FF2B5EF4-FFF2-40B4-BE49-F238E27FC236}">
                <a16:creationId xmlns:a16="http://schemas.microsoft.com/office/drawing/2014/main" id="{41190781-53BC-A495-85D0-5BAE2F856E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99" y="13251"/>
            <a:ext cx="12261095" cy="6877013"/>
          </a:xfrm>
          <a:prstGeom prst="rect">
            <a:avLst/>
          </a:prstGeom>
        </p:spPr>
      </p:pic>
      <p:grpSp>
        <p:nvGrpSpPr>
          <p:cNvPr id="2" name="组合 2">
            <a:extLst>
              <a:ext uri="{FF2B5EF4-FFF2-40B4-BE49-F238E27FC236}">
                <a16:creationId xmlns:a16="http://schemas.microsoft.com/office/drawing/2014/main" id="{1ED6B728-D0D5-9FBF-D189-245E951A0E6B}"/>
              </a:ext>
            </a:extLst>
          </p:cNvPr>
          <p:cNvGrpSpPr/>
          <p:nvPr/>
        </p:nvGrpSpPr>
        <p:grpSpPr>
          <a:xfrm>
            <a:off x="99894" y="1734707"/>
            <a:ext cx="3454276" cy="1437731"/>
            <a:chOff x="-93836" y="1424573"/>
            <a:chExt cx="3361834" cy="745340"/>
          </a:xfrm>
        </p:grpSpPr>
        <p:pic>
          <p:nvPicPr>
            <p:cNvPr id="3" name="图片 9">
              <a:extLst>
                <a:ext uri="{FF2B5EF4-FFF2-40B4-BE49-F238E27FC236}">
                  <a16:creationId xmlns:a16="http://schemas.microsoft.com/office/drawing/2014/main" id="{27794405-4301-EEDC-4C98-2D6FA4F9406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r="82370"/>
            <a:stretch/>
          </p:blipFill>
          <p:spPr>
            <a:xfrm>
              <a:off x="-93836" y="1424573"/>
              <a:ext cx="633343" cy="687817"/>
            </a:xfrm>
            <a:prstGeom prst="rect">
              <a:avLst/>
            </a:prstGeom>
          </p:spPr>
        </p:pic>
        <p:pic>
          <p:nvPicPr>
            <p:cNvPr id="4" name="图片 10">
              <a:extLst>
                <a:ext uri="{FF2B5EF4-FFF2-40B4-BE49-F238E27FC236}">
                  <a16:creationId xmlns:a16="http://schemas.microsoft.com/office/drawing/2014/main" id="{0C4EA7B3-9016-57CB-EFAA-7FAEB83B835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7630" t="-1" b="-16269"/>
            <a:stretch/>
          </p:blipFill>
          <p:spPr>
            <a:xfrm>
              <a:off x="640745" y="1459876"/>
              <a:ext cx="2627253" cy="710037"/>
            </a:xfrm>
            <a:prstGeom prst="rect">
              <a:avLst/>
            </a:prstGeom>
          </p:spPr>
        </p:pic>
      </p:grpSp>
      <p:pic>
        <p:nvPicPr>
          <p:cNvPr id="6" name="图片 4">
            <a:extLst>
              <a:ext uri="{FF2B5EF4-FFF2-40B4-BE49-F238E27FC236}">
                <a16:creationId xmlns:a16="http://schemas.microsoft.com/office/drawing/2014/main" id="{5BAA7CCC-8888-94F2-CFB4-3C4DF1CFD9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3316" y="2131491"/>
            <a:ext cx="5351451" cy="3929381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85F93569-A11E-4FCF-DDEB-0F8C9FF02D8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859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AD34A218-0DF0-6F3B-8BDC-D416F3572D6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70482B17-4224-22BB-DE16-7CEBD379E830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BFB62EE4-D856-F7EA-1325-B139469FA348}"/>
              </a:ext>
            </a:extLst>
          </p:cNvPr>
          <p:cNvSpPr txBox="1"/>
          <p:nvPr/>
        </p:nvSpPr>
        <p:spPr>
          <a:xfrm>
            <a:off x="308114" y="327767"/>
            <a:ext cx="814711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LES FONCTIONS DU </a:t>
            </a:r>
            <a:r>
              <a:rPr lang="en-US" sz="3200" b="1" dirty="0" err="1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iSMART</a:t>
            </a: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 S3</a:t>
            </a:r>
          </a:p>
        </p:txBody>
      </p:sp>
      <p:sp>
        <p:nvSpPr>
          <p:cNvPr id="1390" name="TextBox 12"/>
          <p:cNvSpPr txBox="1"/>
          <p:nvPr/>
        </p:nvSpPr>
        <p:spPr>
          <a:xfrm>
            <a:off x="261323" y="2682349"/>
            <a:ext cx="7931163" cy="31393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endParaRPr lang="fr-FR" sz="2200">
              <a:solidFill>
                <a:srgbClr val="595959"/>
              </a:solidFill>
              <a:latin typeface="Avenir Next Regular"/>
              <a:ea typeface="Avenir Next Regular"/>
              <a:cs typeface="Avenir Next Regular"/>
              <a:sym typeface="Avenir Next Regular"/>
            </a:endParaRPr>
          </a:p>
          <a:p>
            <a:pPr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rPr>
              <a:t> </a:t>
            </a:r>
          </a:p>
          <a:p>
            <a:pPr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sz="2200" b="1">
                <a:solidFill>
                  <a:srgbClr val="123984"/>
                </a:solidFill>
                <a:latin typeface="Arial" panose="020B0604020202020204" pitchFamily="34" charset="0"/>
                <a:ea typeface="Avenir Next Regular"/>
                <a:cs typeface="Arial" panose="020B0604020202020204" pitchFamily="34" charset="0"/>
                <a:sym typeface="Avenir Next Regular"/>
              </a:rPr>
              <a:t>       </a:t>
            </a:r>
            <a:r>
              <a:rPr lang="fr-CM" sz="2200" b="1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  <a:sym typeface="Avenir Next Regular"/>
              </a:rPr>
              <a:t>FOURNIT&gt; 4000 IONS / CM3</a:t>
            </a:r>
          </a:p>
          <a:p>
            <a:pPr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endParaRPr lang="fr-CM" sz="2200" b="1">
              <a:solidFill>
                <a:srgbClr val="0070C0"/>
              </a:solidFill>
              <a:latin typeface="Microsoft YaHei UI" panose="020B0503020204020204" pitchFamily="34" charset="-122"/>
              <a:ea typeface="Microsoft YaHei UI" panose="020B0503020204020204" pitchFamily="34" charset="-122"/>
              <a:cs typeface="Avenir Next Regular"/>
              <a:sym typeface="Avenir Next Regular"/>
            </a:endParaRPr>
          </a:p>
          <a:p>
            <a:pPr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lang="fr-CM" sz="2200" b="1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  <a:sym typeface="Avenir Next Regular"/>
              </a:rPr>
              <a:t>       FAVORISE LE SOMMEIL PROFOND</a:t>
            </a:r>
          </a:p>
          <a:p>
            <a:pPr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endParaRPr lang="fr-CM" sz="2200" b="1">
              <a:solidFill>
                <a:srgbClr val="0070C0"/>
              </a:solidFill>
              <a:latin typeface="Microsoft YaHei UI" panose="020B0503020204020204" pitchFamily="34" charset="-122"/>
              <a:ea typeface="Microsoft YaHei UI" panose="020B0503020204020204" pitchFamily="34" charset="-122"/>
              <a:cs typeface="Avenir Next Regular"/>
              <a:sym typeface="Avenir Next Regular"/>
            </a:endParaRPr>
          </a:p>
          <a:p>
            <a:pPr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lang="fr-CM" sz="2200" b="1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  <a:sym typeface="Avenir Next Regular"/>
              </a:rPr>
              <a:t>       RÉGULE LE PH SANGUIN</a:t>
            </a:r>
          </a:p>
          <a:p>
            <a:pPr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endParaRPr lang="fr-CM" sz="2200" b="1">
              <a:solidFill>
                <a:srgbClr val="0070C0"/>
              </a:solidFill>
              <a:latin typeface="Microsoft YaHei UI" panose="020B0503020204020204" pitchFamily="34" charset="-122"/>
              <a:ea typeface="Microsoft YaHei UI" panose="020B0503020204020204" pitchFamily="34" charset="-122"/>
              <a:cs typeface="Avenir Next Regular"/>
              <a:sym typeface="Avenir Next Regular"/>
            </a:endParaRPr>
          </a:p>
          <a:p>
            <a:pPr marL="512750" indent="-512750">
              <a:defRPr sz="2200">
                <a:solidFill>
                  <a:srgbClr val="595959"/>
                </a:solidFill>
                <a:latin typeface="Avenir Next Regular"/>
                <a:ea typeface="Avenir Next Regular"/>
                <a:cs typeface="Avenir Next Regular"/>
                <a:sym typeface="Avenir Next Regular"/>
              </a:defRPr>
            </a:pPr>
            <a:r>
              <a:rPr lang="fr-CM" sz="2200" b="1">
                <a:solidFill>
                  <a:srgbClr val="123984"/>
                </a:solidFill>
                <a:latin typeface="Arial" panose="020B0604020202020204" pitchFamily="34" charset="0"/>
                <a:ea typeface="Microsoft YaHei UI" panose="020B0503020204020204" pitchFamily="34" charset="-122"/>
                <a:cs typeface="Arial" panose="020B0604020202020204" pitchFamily="34" charset="0"/>
                <a:sym typeface="Avenir Next Regular"/>
              </a:rPr>
              <a:t>       AUGMENTE LA CAPACITÉ DE LIAISON À L'OXYGÈNE</a:t>
            </a:r>
          </a:p>
        </p:txBody>
      </p:sp>
      <p:sp>
        <p:nvSpPr>
          <p:cNvPr id="1391" name="Freeform 15"/>
          <p:cNvSpPr/>
          <p:nvPr/>
        </p:nvSpPr>
        <p:spPr>
          <a:xfrm>
            <a:off x="261323" y="3415075"/>
            <a:ext cx="277589" cy="22220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8178" h="20280" extrusionOk="0">
                <a:moveTo>
                  <a:pt x="3157" y="3959"/>
                </a:moveTo>
                <a:cubicBezTo>
                  <a:pt x="933" y="8420"/>
                  <a:pt x="933" y="8420"/>
                  <a:pt x="933" y="8420"/>
                </a:cubicBezTo>
                <a:cubicBezTo>
                  <a:pt x="-1711" y="13662"/>
                  <a:pt x="1577" y="20280"/>
                  <a:pt x="6865" y="20280"/>
                </a:cubicBezTo>
                <a:cubicBezTo>
                  <a:pt x="11313" y="20280"/>
                  <a:pt x="11313" y="20280"/>
                  <a:pt x="11313" y="20280"/>
                </a:cubicBezTo>
                <a:cubicBezTo>
                  <a:pt x="16601" y="20280"/>
                  <a:pt x="19889" y="13662"/>
                  <a:pt x="17245" y="8420"/>
                </a:cubicBezTo>
                <a:cubicBezTo>
                  <a:pt x="15021" y="3959"/>
                  <a:pt x="15021" y="3959"/>
                  <a:pt x="15021" y="3959"/>
                </a:cubicBezTo>
                <a:cubicBezTo>
                  <a:pt x="12377" y="-1320"/>
                  <a:pt x="5801" y="-1320"/>
                  <a:pt x="3157" y="3959"/>
                </a:cubicBezTo>
                <a:close/>
              </a:path>
            </a:pathLst>
          </a:custGeom>
          <a:gradFill>
            <a:gsLst>
              <a:gs pos="0">
                <a:srgbClr val="0E4382"/>
              </a:gs>
              <a:gs pos="100000">
                <a:srgbClr val="0C254E"/>
              </a:gs>
            </a:gsLst>
            <a:lin ang="5400000"/>
          </a:gradFill>
          <a:ln w="12700">
            <a:miter lim="400000"/>
          </a:ln>
          <a:effectLst>
            <a:outerShdw blurRad="63500" dist="50800" dir="5400000" rotWithShape="0">
              <a:srgbClr val="000000">
                <a:alpha val="25000"/>
              </a:srgbClr>
            </a:outerShdw>
          </a:effectLst>
        </p:spPr>
        <p:txBody>
          <a:bodyPr lIns="45719" rIns="45719"/>
          <a:lstStyle/>
          <a:p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  <p:sp>
        <p:nvSpPr>
          <p:cNvPr id="1392" name="Freeform 16"/>
          <p:cNvSpPr/>
          <p:nvPr/>
        </p:nvSpPr>
        <p:spPr>
          <a:xfrm>
            <a:off x="271370" y="4096182"/>
            <a:ext cx="277589" cy="22220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8178" h="20280" extrusionOk="0">
                <a:moveTo>
                  <a:pt x="3157" y="3959"/>
                </a:moveTo>
                <a:cubicBezTo>
                  <a:pt x="933" y="8420"/>
                  <a:pt x="933" y="8420"/>
                  <a:pt x="933" y="8420"/>
                </a:cubicBezTo>
                <a:cubicBezTo>
                  <a:pt x="-1711" y="13662"/>
                  <a:pt x="1577" y="20280"/>
                  <a:pt x="6865" y="20280"/>
                </a:cubicBezTo>
                <a:cubicBezTo>
                  <a:pt x="11313" y="20280"/>
                  <a:pt x="11313" y="20280"/>
                  <a:pt x="11313" y="20280"/>
                </a:cubicBezTo>
                <a:cubicBezTo>
                  <a:pt x="16601" y="20280"/>
                  <a:pt x="19889" y="13662"/>
                  <a:pt x="17245" y="8420"/>
                </a:cubicBezTo>
                <a:cubicBezTo>
                  <a:pt x="15021" y="3959"/>
                  <a:pt x="15021" y="3959"/>
                  <a:pt x="15021" y="3959"/>
                </a:cubicBezTo>
                <a:cubicBezTo>
                  <a:pt x="12377" y="-1320"/>
                  <a:pt x="5801" y="-1320"/>
                  <a:pt x="3157" y="3959"/>
                </a:cubicBezTo>
                <a:close/>
              </a:path>
            </a:pathLst>
          </a:custGeom>
          <a:gradFill>
            <a:gsLst>
              <a:gs pos="0">
                <a:srgbClr val="0E4382"/>
              </a:gs>
              <a:gs pos="100000">
                <a:srgbClr val="0C254E"/>
              </a:gs>
            </a:gsLst>
            <a:lin ang="5400000"/>
          </a:gradFill>
          <a:ln w="12700">
            <a:miter lim="400000"/>
          </a:ln>
          <a:effectLst>
            <a:outerShdw blurRad="63500" dist="50800" dir="5400000" rotWithShape="0">
              <a:srgbClr val="000000">
                <a:alpha val="25000"/>
              </a:srgbClr>
            </a:outerShdw>
          </a:effectLst>
        </p:spPr>
        <p:txBody>
          <a:bodyPr lIns="45719" rIns="45719"/>
          <a:lstStyle/>
          <a:p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  <p:sp>
        <p:nvSpPr>
          <p:cNvPr id="1393" name="Freeform 17"/>
          <p:cNvSpPr/>
          <p:nvPr/>
        </p:nvSpPr>
        <p:spPr>
          <a:xfrm>
            <a:off x="290470" y="4808398"/>
            <a:ext cx="277589" cy="22220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8178" h="20280" extrusionOk="0">
                <a:moveTo>
                  <a:pt x="3157" y="3959"/>
                </a:moveTo>
                <a:cubicBezTo>
                  <a:pt x="933" y="8420"/>
                  <a:pt x="933" y="8420"/>
                  <a:pt x="933" y="8420"/>
                </a:cubicBezTo>
                <a:cubicBezTo>
                  <a:pt x="-1711" y="13662"/>
                  <a:pt x="1577" y="20280"/>
                  <a:pt x="6865" y="20280"/>
                </a:cubicBezTo>
                <a:cubicBezTo>
                  <a:pt x="11313" y="20280"/>
                  <a:pt x="11313" y="20280"/>
                  <a:pt x="11313" y="20280"/>
                </a:cubicBezTo>
                <a:cubicBezTo>
                  <a:pt x="16601" y="20280"/>
                  <a:pt x="19889" y="13662"/>
                  <a:pt x="17245" y="8420"/>
                </a:cubicBezTo>
                <a:cubicBezTo>
                  <a:pt x="15021" y="3959"/>
                  <a:pt x="15021" y="3959"/>
                  <a:pt x="15021" y="3959"/>
                </a:cubicBezTo>
                <a:cubicBezTo>
                  <a:pt x="12377" y="-1320"/>
                  <a:pt x="5801" y="-1320"/>
                  <a:pt x="3157" y="3959"/>
                </a:cubicBezTo>
                <a:close/>
              </a:path>
            </a:pathLst>
          </a:custGeom>
          <a:gradFill>
            <a:gsLst>
              <a:gs pos="0">
                <a:srgbClr val="0E4382"/>
              </a:gs>
              <a:gs pos="100000">
                <a:srgbClr val="0C254E"/>
              </a:gs>
            </a:gsLst>
            <a:lin ang="5400000"/>
          </a:gradFill>
          <a:ln w="12700">
            <a:miter lim="400000"/>
          </a:ln>
          <a:effectLst>
            <a:outerShdw blurRad="63500" dist="50800" dir="5400000" rotWithShape="0">
              <a:srgbClr val="000000">
                <a:alpha val="25000"/>
              </a:srgbClr>
            </a:outerShdw>
          </a:effectLst>
        </p:spPr>
        <p:txBody>
          <a:bodyPr lIns="45719" rIns="45719"/>
          <a:lstStyle/>
          <a:p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  <p:sp>
        <p:nvSpPr>
          <p:cNvPr id="1394" name="Freeform 18"/>
          <p:cNvSpPr/>
          <p:nvPr/>
        </p:nvSpPr>
        <p:spPr>
          <a:xfrm>
            <a:off x="308114" y="5498237"/>
            <a:ext cx="277589" cy="22220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8178" h="20280" extrusionOk="0">
                <a:moveTo>
                  <a:pt x="3157" y="3959"/>
                </a:moveTo>
                <a:cubicBezTo>
                  <a:pt x="933" y="8420"/>
                  <a:pt x="933" y="8420"/>
                  <a:pt x="933" y="8420"/>
                </a:cubicBezTo>
                <a:cubicBezTo>
                  <a:pt x="-1711" y="13662"/>
                  <a:pt x="1577" y="20280"/>
                  <a:pt x="6865" y="20280"/>
                </a:cubicBezTo>
                <a:cubicBezTo>
                  <a:pt x="11313" y="20280"/>
                  <a:pt x="11313" y="20280"/>
                  <a:pt x="11313" y="20280"/>
                </a:cubicBezTo>
                <a:cubicBezTo>
                  <a:pt x="16601" y="20280"/>
                  <a:pt x="19889" y="13662"/>
                  <a:pt x="17245" y="8420"/>
                </a:cubicBezTo>
                <a:cubicBezTo>
                  <a:pt x="15021" y="3959"/>
                  <a:pt x="15021" y="3959"/>
                  <a:pt x="15021" y="3959"/>
                </a:cubicBezTo>
                <a:cubicBezTo>
                  <a:pt x="12377" y="-1320"/>
                  <a:pt x="5801" y="-1320"/>
                  <a:pt x="3157" y="3959"/>
                </a:cubicBezTo>
                <a:close/>
              </a:path>
            </a:pathLst>
          </a:custGeom>
          <a:gradFill>
            <a:gsLst>
              <a:gs pos="0">
                <a:srgbClr val="0E4382"/>
              </a:gs>
              <a:gs pos="100000">
                <a:srgbClr val="0C254E"/>
              </a:gs>
            </a:gsLst>
            <a:lin ang="5400000"/>
          </a:gradFill>
          <a:ln w="12700">
            <a:miter lim="400000"/>
          </a:ln>
          <a:effectLst>
            <a:outerShdw blurRad="63500" dist="50800" dir="5400000" rotWithShape="0">
              <a:srgbClr val="000000">
                <a:alpha val="25000"/>
              </a:srgbClr>
            </a:outerShdw>
          </a:effectLst>
        </p:spPr>
        <p:txBody>
          <a:bodyPr lIns="45719" rIns="45719"/>
          <a:lstStyle/>
          <a:p>
            <a:endParaRPr sz="2400">
              <a:solidFill>
                <a:prstClr val="black"/>
              </a:solidFill>
              <a:latin typeface="等线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65006347"/>
      </p:ext>
    </p:extLst>
  </p:cSld>
  <p:clrMapOvr>
    <a:masterClrMapping/>
  </p:clrMapOvr>
  <p:transition spd="med"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 11">
            <a:extLst>
              <a:ext uri="{FF2B5EF4-FFF2-40B4-BE49-F238E27FC236}">
                <a16:creationId xmlns:a16="http://schemas.microsoft.com/office/drawing/2014/main" id="{D4C29121-D59B-4E77-23C8-3A9F362DDB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8813" y="-47448"/>
            <a:ext cx="12220813" cy="6892981"/>
          </a:xfrm>
          <a:prstGeom prst="rect">
            <a:avLst/>
          </a:prstGeom>
        </p:spPr>
      </p:pic>
      <p:sp>
        <p:nvSpPr>
          <p:cNvPr id="4" name="圆角矩形 3">
            <a:extLst>
              <a:ext uri="{FF2B5EF4-FFF2-40B4-BE49-F238E27FC236}">
                <a16:creationId xmlns:a16="http://schemas.microsoft.com/office/drawing/2014/main" id="{2687E7B2-5193-2D05-66D1-05C5C378EB64}"/>
              </a:ext>
            </a:extLst>
          </p:cNvPr>
          <p:cNvSpPr/>
          <p:nvPr/>
        </p:nvSpPr>
        <p:spPr>
          <a:xfrm>
            <a:off x="181588" y="2701780"/>
            <a:ext cx="5127475" cy="1208561"/>
          </a:xfrm>
          <a:prstGeom prst="roundRect">
            <a:avLst>
              <a:gd name="adj" fmla="val 5516"/>
            </a:avLst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kumimoji="1" lang="zh-CN" altLang="en-US" sz="2400">
              <a:solidFill>
                <a:prstClr val="white"/>
              </a:solidFill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D2E382EE-7857-5AEC-DB7B-A59E2F10017C}"/>
              </a:ext>
            </a:extLst>
          </p:cNvPr>
          <p:cNvSpPr txBox="1"/>
          <p:nvPr/>
        </p:nvSpPr>
        <p:spPr>
          <a:xfrm>
            <a:off x="288768" y="1522573"/>
            <a:ext cx="58072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dist">
              <a:defRPr kumimoji="1" sz="4600" b="1">
                <a:gradFill flip="none" rotWithShape="1">
                  <a:gsLst>
                    <a:gs pos="0">
                      <a:srgbClr val="E55186"/>
                    </a:gs>
                    <a:gs pos="30000">
                      <a:srgbClr val="9271A3"/>
                    </a:gs>
                    <a:gs pos="100000">
                      <a:srgbClr val="65A1FC"/>
                    </a:gs>
                    <a:gs pos="63000">
                      <a:srgbClr val="5480B8"/>
                    </a:gs>
                  </a:gsLst>
                  <a:lin ang="0" scaled="1"/>
                  <a:tileRect/>
                </a:gra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algn="l">
              <a:defRPr/>
            </a:pPr>
            <a:r>
              <a:rPr lang="fr-FR" altLang="zh-CN" sz="2400" dirty="0">
                <a:solidFill>
                  <a:schemeClr val="accent1">
                    <a:lumMod val="75000"/>
                  </a:schemeClr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AJUSTE LE COU PEU IMPORTE LA POSITION</a:t>
            </a:r>
          </a:p>
        </p:txBody>
      </p:sp>
      <p:pic>
        <p:nvPicPr>
          <p:cNvPr id="1026" name="Picture 2" descr="查看图片">
            <a:extLst>
              <a:ext uri="{FF2B5EF4-FFF2-40B4-BE49-F238E27FC236}">
                <a16:creationId xmlns:a16="http://schemas.microsoft.com/office/drawing/2014/main" id="{A796E730-CDE8-F8CC-4A8E-0EC324593D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11500"/>
                    </a14:imgEffect>
                    <a14:imgEffect>
                      <a14:saturation sat="213000"/>
                    </a14:imgEffect>
                    <a14:imgEffect>
                      <a14:brightnessContrast bright="100000" contrast="-8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003" t="11690" r="16432" b="31047"/>
          <a:stretch/>
        </p:blipFill>
        <p:spPr bwMode="auto">
          <a:xfrm rot="20332792">
            <a:off x="6162989" y="2730646"/>
            <a:ext cx="605851" cy="48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查看图片">
            <a:extLst>
              <a:ext uri="{FF2B5EF4-FFF2-40B4-BE49-F238E27FC236}">
                <a16:creationId xmlns:a16="http://schemas.microsoft.com/office/drawing/2014/main" id="{C02DFBE1-1725-695F-5F15-78ACBFBAF7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11500"/>
                    </a14:imgEffect>
                    <a14:imgEffect>
                      <a14:saturation sat="213000"/>
                    </a14:imgEffect>
                    <a14:imgEffect>
                      <a14:brightnessContrast bright="100000" contrast="-8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003" t="11690" r="16432" b="31047"/>
          <a:stretch/>
        </p:blipFill>
        <p:spPr bwMode="auto">
          <a:xfrm rot="20332792">
            <a:off x="9350950" y="2310561"/>
            <a:ext cx="605851" cy="48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图片 37">
            <a:extLst>
              <a:ext uri="{FF2B5EF4-FFF2-40B4-BE49-F238E27FC236}">
                <a16:creationId xmlns:a16="http://schemas.microsoft.com/office/drawing/2014/main" id="{EC88DEB6-B7E1-3B04-8159-39E3946DDE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3267" y="2976181"/>
            <a:ext cx="760923" cy="452819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6F21B830-92B1-CDAE-3DC7-1E8591790492}"/>
              </a:ext>
            </a:extLst>
          </p:cNvPr>
          <p:cNvSpPr txBox="1"/>
          <p:nvPr/>
        </p:nvSpPr>
        <p:spPr>
          <a:xfrm>
            <a:off x="1277731" y="3049629"/>
            <a:ext cx="3133557" cy="379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1867" b="1">
                <a:solidFill>
                  <a:prstClr val="black">
                    <a:lumMod val="75000"/>
                    <a:lumOff val="25000"/>
                  </a:prst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DESIGN DOUBLE FACE</a:t>
            </a:r>
          </a:p>
        </p:txBody>
      </p:sp>
      <p:sp>
        <p:nvSpPr>
          <p:cNvPr id="16" name="圆角矩形 15">
            <a:extLst>
              <a:ext uri="{FF2B5EF4-FFF2-40B4-BE49-F238E27FC236}">
                <a16:creationId xmlns:a16="http://schemas.microsoft.com/office/drawing/2014/main" id="{C122B517-F448-E87C-F137-3EE6130F7266}"/>
              </a:ext>
            </a:extLst>
          </p:cNvPr>
          <p:cNvSpPr/>
          <p:nvPr/>
        </p:nvSpPr>
        <p:spPr>
          <a:xfrm>
            <a:off x="181588" y="4041595"/>
            <a:ext cx="5127475" cy="1142467"/>
          </a:xfrm>
          <a:prstGeom prst="roundRect">
            <a:avLst>
              <a:gd name="adj" fmla="val 5516"/>
            </a:avLst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kumimoji="1" lang="zh-CN" altLang="en-US" sz="2400">
              <a:solidFill>
                <a:prstClr val="white"/>
              </a:solidFill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2D801D72-A018-7839-88ED-44D1B4FAF8E0}"/>
              </a:ext>
            </a:extLst>
          </p:cNvPr>
          <p:cNvSpPr txBox="1"/>
          <p:nvPr/>
        </p:nvSpPr>
        <p:spPr>
          <a:xfrm>
            <a:off x="1277731" y="4386169"/>
            <a:ext cx="3865117" cy="379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1867" b="1">
                <a:solidFill>
                  <a:prstClr val="black">
                    <a:lumMod val="75000"/>
                    <a:lumOff val="25000"/>
                  </a:prst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NE SE DÉFORME PAS</a:t>
            </a:r>
          </a:p>
        </p:txBody>
      </p:sp>
      <p:sp>
        <p:nvSpPr>
          <p:cNvPr id="22" name="圆角矩形 21">
            <a:extLst>
              <a:ext uri="{FF2B5EF4-FFF2-40B4-BE49-F238E27FC236}">
                <a16:creationId xmlns:a16="http://schemas.microsoft.com/office/drawing/2014/main" id="{71ACCDCD-1363-070A-34F1-F5DC2C39E35C}"/>
              </a:ext>
            </a:extLst>
          </p:cNvPr>
          <p:cNvSpPr/>
          <p:nvPr/>
        </p:nvSpPr>
        <p:spPr>
          <a:xfrm>
            <a:off x="181588" y="5322748"/>
            <a:ext cx="5127475" cy="1058400"/>
          </a:xfrm>
          <a:prstGeom prst="roundRect">
            <a:avLst>
              <a:gd name="adj" fmla="val 5516"/>
            </a:avLst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kumimoji="1" lang="zh-CN" altLang="en-US" sz="2400">
              <a:solidFill>
                <a:prstClr val="white"/>
              </a:solidFill>
            </a:endParaRP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id="{CE3C89EB-EBCD-370B-8339-9345EF13576A}"/>
              </a:ext>
            </a:extLst>
          </p:cNvPr>
          <p:cNvSpPr txBox="1"/>
          <p:nvPr/>
        </p:nvSpPr>
        <p:spPr>
          <a:xfrm>
            <a:off x="1277731" y="5478338"/>
            <a:ext cx="4329867" cy="379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1867" b="1">
                <a:solidFill>
                  <a:prstClr val="black">
                    <a:lumMod val="75000"/>
                    <a:lumOff val="25000"/>
                  </a:prst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CONCEPTION EN GRAVITÉ ZERO</a:t>
            </a:r>
          </a:p>
        </p:txBody>
      </p:sp>
      <p:pic>
        <p:nvPicPr>
          <p:cNvPr id="41" name="图片 40">
            <a:extLst>
              <a:ext uri="{FF2B5EF4-FFF2-40B4-BE49-F238E27FC236}">
                <a16:creationId xmlns:a16="http://schemas.microsoft.com/office/drawing/2014/main" id="{FAC78A0E-C16E-7B7C-AF94-E8F491C4CC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8768" y="5568981"/>
            <a:ext cx="760923" cy="501313"/>
          </a:xfrm>
          <a:prstGeom prst="rect">
            <a:avLst/>
          </a:prstGeom>
        </p:spPr>
      </p:pic>
      <p:grpSp>
        <p:nvGrpSpPr>
          <p:cNvPr id="2" name="组合 1">
            <a:extLst>
              <a:ext uri="{FF2B5EF4-FFF2-40B4-BE49-F238E27FC236}">
                <a16:creationId xmlns:a16="http://schemas.microsoft.com/office/drawing/2014/main" id="{692E16E8-62DF-2765-AC17-61F1B3BC25E2}"/>
              </a:ext>
            </a:extLst>
          </p:cNvPr>
          <p:cNvGrpSpPr/>
          <p:nvPr/>
        </p:nvGrpSpPr>
        <p:grpSpPr>
          <a:xfrm>
            <a:off x="7396561" y="6057869"/>
            <a:ext cx="1501827" cy="830999"/>
            <a:chOff x="670996" y="825849"/>
            <a:chExt cx="2424777" cy="1341689"/>
          </a:xfrm>
        </p:grpSpPr>
        <p:pic>
          <p:nvPicPr>
            <p:cNvPr id="6" name="图片 5">
              <a:extLst>
                <a:ext uri="{FF2B5EF4-FFF2-40B4-BE49-F238E27FC236}">
                  <a16:creationId xmlns:a16="http://schemas.microsoft.com/office/drawing/2014/main" id="{89EE1918-E55E-4D77-288C-22D10A7DAB8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r="82370"/>
            <a:stretch/>
          </p:blipFill>
          <p:spPr>
            <a:xfrm>
              <a:off x="1398505" y="825849"/>
              <a:ext cx="764832" cy="830615"/>
            </a:xfrm>
            <a:prstGeom prst="rect">
              <a:avLst/>
            </a:prstGeom>
          </p:spPr>
        </p:pic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E9C00E5D-2272-B0D8-EFF3-773821F7AC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17630" t="-1" b="-16269"/>
            <a:stretch/>
          </p:blipFill>
          <p:spPr>
            <a:xfrm>
              <a:off x="670996" y="1512223"/>
              <a:ext cx="2424777" cy="655315"/>
            </a:xfrm>
            <a:prstGeom prst="rect">
              <a:avLst/>
            </a:prstGeom>
          </p:spPr>
        </p:pic>
      </p:grpSp>
      <p:pic>
        <p:nvPicPr>
          <p:cNvPr id="5" name="Image 4">
            <a:extLst>
              <a:ext uri="{FF2B5EF4-FFF2-40B4-BE49-F238E27FC236}">
                <a16:creationId xmlns:a16="http://schemas.microsoft.com/office/drawing/2014/main" id="{76E02A96-BE70-58C9-F54A-E3E28A6DEA5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3" y="-47448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29F6C076-7336-A063-A418-8E50EDAC28B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1" name="ZoneTexte 16">
            <a:extLst>
              <a:ext uri="{FF2B5EF4-FFF2-40B4-BE49-F238E27FC236}">
                <a16:creationId xmlns:a16="http://schemas.microsoft.com/office/drawing/2014/main" id="{47578A41-ADB3-1137-F88A-38D3DD68B18A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D0E918B8-2E9C-6D05-A227-6EC267D8377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8770" y="4384039"/>
            <a:ext cx="714316" cy="378731"/>
          </a:xfrm>
          <a:prstGeom prst="rect">
            <a:avLst/>
          </a:prstGeom>
        </p:spPr>
      </p:pic>
      <p:sp>
        <p:nvSpPr>
          <p:cNvPr id="9" name="TextBox 1">
            <a:extLst>
              <a:ext uri="{FF2B5EF4-FFF2-40B4-BE49-F238E27FC236}">
                <a16:creationId xmlns:a16="http://schemas.microsoft.com/office/drawing/2014/main" id="{8294755F-3955-9C04-4E53-2D3A384B0404}"/>
              </a:ext>
            </a:extLst>
          </p:cNvPr>
          <p:cNvSpPr txBox="1"/>
          <p:nvPr/>
        </p:nvSpPr>
        <p:spPr>
          <a:xfrm>
            <a:off x="288770" y="125341"/>
            <a:ext cx="6547061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 err="1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iSMART</a:t>
            </a: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 S3 OREILLER </a:t>
            </a:r>
          </a:p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ZERO GRAVITÉ</a:t>
            </a:r>
          </a:p>
        </p:txBody>
      </p:sp>
    </p:spTree>
    <p:extLst>
      <p:ext uri="{BB962C8B-B14F-4D97-AF65-F5344CB8AC3E}">
        <p14:creationId xmlns:p14="http://schemas.microsoft.com/office/powerpoint/2010/main" val="582017097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DCD5F1C5-0206-C8F9-0F9E-C6830B4D90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027" y="-55844"/>
            <a:ext cx="12225027" cy="6888453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2B6A99BE-11D8-7746-6960-3E0A9D5342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B47533C1-67A0-AB94-B171-B164F0B724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A28D708A-C275-C7B8-B5E0-3300449460C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66E89924-3BD7-14B4-0C33-D0D8FC16CA82}"/>
              </a:ext>
            </a:extLst>
          </p:cNvPr>
          <p:cNvGrpSpPr/>
          <p:nvPr/>
        </p:nvGrpSpPr>
        <p:grpSpPr>
          <a:xfrm>
            <a:off x="246640" y="2712365"/>
            <a:ext cx="3251440" cy="716652"/>
            <a:chOff x="-127053" y="1457193"/>
            <a:chExt cx="3222826" cy="710345"/>
          </a:xfrm>
        </p:grpSpPr>
        <p:pic>
          <p:nvPicPr>
            <p:cNvPr id="3" name="图片 2">
              <a:extLst>
                <a:ext uri="{FF2B5EF4-FFF2-40B4-BE49-F238E27FC236}">
                  <a16:creationId xmlns:a16="http://schemas.microsoft.com/office/drawing/2014/main" id="{E51A8D43-D1F9-18CC-E9C4-C44CA0E4F0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r="82370"/>
            <a:stretch/>
          </p:blipFill>
          <p:spPr>
            <a:xfrm>
              <a:off x="-127053" y="1457193"/>
              <a:ext cx="654087" cy="710345"/>
            </a:xfrm>
            <a:prstGeom prst="rect">
              <a:avLst/>
            </a:prstGeom>
          </p:spPr>
        </p:pic>
        <p:pic>
          <p:nvPicPr>
            <p:cNvPr id="9" name="图片 8">
              <a:extLst>
                <a:ext uri="{FF2B5EF4-FFF2-40B4-BE49-F238E27FC236}">
                  <a16:creationId xmlns:a16="http://schemas.microsoft.com/office/drawing/2014/main" id="{D6CB4A8C-0993-2BB7-B731-E0F1030AC74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7630" t="-1" b="-16269"/>
            <a:stretch/>
          </p:blipFill>
          <p:spPr>
            <a:xfrm>
              <a:off x="670996" y="1512223"/>
              <a:ext cx="2424777" cy="655315"/>
            </a:xfrm>
            <a:prstGeom prst="rect">
              <a:avLst/>
            </a:prstGeom>
          </p:spPr>
        </p:pic>
      </p:grpSp>
      <p:sp>
        <p:nvSpPr>
          <p:cNvPr id="12" name="TextBox 1">
            <a:extLst>
              <a:ext uri="{FF2B5EF4-FFF2-40B4-BE49-F238E27FC236}">
                <a16:creationId xmlns:a16="http://schemas.microsoft.com/office/drawing/2014/main" id="{3E6306F1-15B4-BAC3-550D-61CEF31BC234}"/>
              </a:ext>
            </a:extLst>
          </p:cNvPr>
          <p:cNvSpPr txBox="1"/>
          <p:nvPr/>
        </p:nvSpPr>
        <p:spPr>
          <a:xfrm>
            <a:off x="462524" y="323946"/>
            <a:ext cx="4031848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 err="1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iSMART</a:t>
            </a: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 S3</a:t>
            </a: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9500633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 19">
            <a:extLst>
              <a:ext uri="{FF2B5EF4-FFF2-40B4-BE49-F238E27FC236}">
                <a16:creationId xmlns:a16="http://schemas.microsoft.com/office/drawing/2014/main" id="{0E40696A-995C-C21C-05BE-E003F5B51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413" y="0"/>
            <a:ext cx="12236768" cy="687031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FB7C680-CBE6-DC40-9EDE-8AD73F1ECAED}"/>
              </a:ext>
            </a:extLst>
          </p:cNvPr>
          <p:cNvSpPr/>
          <p:nvPr/>
        </p:nvSpPr>
        <p:spPr>
          <a:xfrm>
            <a:off x="462524" y="1861211"/>
            <a:ext cx="3616320" cy="4006901"/>
          </a:xfrm>
          <a:prstGeom prst="rect">
            <a:avLst/>
          </a:prstGeom>
          <a:solidFill>
            <a:srgbClr val="0070C0">
              <a:alpha val="45000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GB" sz="2400"/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8138F281-56CC-2288-9C1F-A2A061D16F09}"/>
              </a:ext>
            </a:extLst>
          </p:cNvPr>
          <p:cNvSpPr txBox="1"/>
          <p:nvPr/>
        </p:nvSpPr>
        <p:spPr>
          <a:xfrm>
            <a:off x="900086" y="1972281"/>
            <a:ext cx="2994869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ANTI BACTERIAL TEST</a:t>
            </a:r>
            <a:endParaRPr kumimoji="1" lang="zh-CN" altLang="en-US" sz="1600">
              <a:solidFill>
                <a:prstClr val="white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pic>
        <p:nvPicPr>
          <p:cNvPr id="6146" name="Picture 2" descr="查看图片">
            <a:extLst>
              <a:ext uri="{FF2B5EF4-FFF2-40B4-BE49-F238E27FC236}">
                <a16:creationId xmlns:a16="http://schemas.microsoft.com/office/drawing/2014/main" id="{E3DBC4F8-62B0-6B5F-5392-FD7C8BE6CF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2052416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查看图片">
            <a:extLst>
              <a:ext uri="{FF2B5EF4-FFF2-40B4-BE49-F238E27FC236}">
                <a16:creationId xmlns:a16="http://schemas.microsoft.com/office/drawing/2014/main" id="{8786962D-2645-9C42-49B5-6647FD0676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2465139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查看图片">
            <a:extLst>
              <a:ext uri="{FF2B5EF4-FFF2-40B4-BE49-F238E27FC236}">
                <a16:creationId xmlns:a16="http://schemas.microsoft.com/office/drawing/2014/main" id="{B8F75068-DAC1-165A-E6E6-1FFA08FA04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2877860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查看图片">
            <a:extLst>
              <a:ext uri="{FF2B5EF4-FFF2-40B4-BE49-F238E27FC236}">
                <a16:creationId xmlns:a16="http://schemas.microsoft.com/office/drawing/2014/main" id="{E95EDB5F-A8CD-93D0-43E8-7D6BAD4220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3290583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查看图片">
            <a:extLst>
              <a:ext uri="{FF2B5EF4-FFF2-40B4-BE49-F238E27FC236}">
                <a16:creationId xmlns:a16="http://schemas.microsoft.com/office/drawing/2014/main" id="{06F5F431-41B7-CD29-2C50-37AECF0D72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3703304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查看图片">
            <a:extLst>
              <a:ext uri="{FF2B5EF4-FFF2-40B4-BE49-F238E27FC236}">
                <a16:creationId xmlns:a16="http://schemas.microsoft.com/office/drawing/2014/main" id="{750B0F34-4F14-706B-00F3-FCDEE8C1D3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4116027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查看图片">
            <a:extLst>
              <a:ext uri="{FF2B5EF4-FFF2-40B4-BE49-F238E27FC236}">
                <a16:creationId xmlns:a16="http://schemas.microsoft.com/office/drawing/2014/main" id="{CE26FA81-34C5-B8EE-F6B0-51EADD46EB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4528748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查看图片">
            <a:extLst>
              <a:ext uri="{FF2B5EF4-FFF2-40B4-BE49-F238E27FC236}">
                <a16:creationId xmlns:a16="http://schemas.microsoft.com/office/drawing/2014/main" id="{108FF3BE-18CB-586D-2D1A-3ECCB9AEB9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60000" contrast="-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43035" y="4941471"/>
            <a:ext cx="357051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文本框 22">
            <a:extLst>
              <a:ext uri="{FF2B5EF4-FFF2-40B4-BE49-F238E27FC236}">
                <a16:creationId xmlns:a16="http://schemas.microsoft.com/office/drawing/2014/main" id="{D77F7967-6919-C86C-F05C-A1D5A2BA96A9}"/>
              </a:ext>
            </a:extLst>
          </p:cNvPr>
          <p:cNvSpPr txBox="1"/>
          <p:nvPr/>
        </p:nvSpPr>
        <p:spPr>
          <a:xfrm>
            <a:off x="900086" y="2380604"/>
            <a:ext cx="2620159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ANTI DUST MITE TEST</a:t>
            </a:r>
            <a:endParaRPr kumimoji="1" lang="zh-CN" altLang="en-US" sz="16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97639EA5-C655-811C-47B5-8CDC6E108EB0}"/>
              </a:ext>
            </a:extLst>
          </p:cNvPr>
          <p:cNvSpPr txBox="1"/>
          <p:nvPr/>
        </p:nvSpPr>
        <p:spPr>
          <a:xfrm>
            <a:off x="900087" y="2808804"/>
            <a:ext cx="2784751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ANTI ODOR TEST</a:t>
            </a:r>
            <a:endParaRPr kumimoji="1" lang="zh-CN" altLang="en-US" sz="16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43C39A35-368C-B3F4-890E-E5D642F767B0}"/>
              </a:ext>
            </a:extLst>
          </p:cNvPr>
          <p:cNvSpPr txBox="1"/>
          <p:nvPr/>
        </p:nvSpPr>
        <p:spPr>
          <a:xfrm>
            <a:off x="910025" y="3216584"/>
            <a:ext cx="2442255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AZO DYE SAFETY TEST</a:t>
            </a:r>
            <a:endParaRPr kumimoji="1" lang="zh-CN" altLang="en-US" sz="16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85E3788F-E897-295D-17AB-DFEDD5323A70}"/>
              </a:ext>
            </a:extLst>
          </p:cNvPr>
          <p:cNvSpPr txBox="1"/>
          <p:nvPr/>
        </p:nvSpPr>
        <p:spPr>
          <a:xfrm>
            <a:off x="900086" y="3620677"/>
            <a:ext cx="2994869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FORMALDEHYDE FREE TEST</a:t>
            </a:r>
            <a:endParaRPr kumimoji="1" lang="zh-CN" altLang="en-US" sz="1600">
              <a:solidFill>
                <a:prstClr val="white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C162EF26-7546-CF60-903F-E6A55EDD46C3}"/>
              </a:ext>
            </a:extLst>
          </p:cNvPr>
          <p:cNvSpPr txBox="1"/>
          <p:nvPr/>
        </p:nvSpPr>
        <p:spPr>
          <a:xfrm>
            <a:off x="900086" y="4033769"/>
            <a:ext cx="2442255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RADIATION FREE TEST</a:t>
            </a:r>
            <a:endParaRPr kumimoji="1" lang="zh-CN" altLang="en-US" sz="16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955842CE-A725-992B-FB6A-3D551CEED5D3}"/>
              </a:ext>
            </a:extLst>
          </p:cNvPr>
          <p:cNvSpPr txBox="1"/>
          <p:nvPr/>
        </p:nvSpPr>
        <p:spPr>
          <a:xfrm>
            <a:off x="900085" y="4451516"/>
            <a:ext cx="3509544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FUNCTIONAL TEST (ANION)</a:t>
            </a:r>
            <a:endParaRPr kumimoji="1" lang="zh-CN" altLang="en-US" sz="1600">
              <a:solidFill>
                <a:prstClr val="white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FCB4F4F7-D2E7-113D-FEA5-BC2046C42E72}"/>
              </a:ext>
            </a:extLst>
          </p:cNvPr>
          <p:cNvSpPr txBox="1"/>
          <p:nvPr/>
        </p:nvSpPr>
        <p:spPr>
          <a:xfrm>
            <a:off x="900087" y="4869264"/>
            <a:ext cx="3509543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prstClr val="white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INSTANT CONTACT COOLING</a:t>
            </a:r>
            <a:endParaRPr kumimoji="1" lang="zh-CN" altLang="en-US" sz="1600">
              <a:solidFill>
                <a:prstClr val="white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38F9EA6B-5D7F-784E-FEF1-C315B77A4039}"/>
              </a:ext>
            </a:extLst>
          </p:cNvPr>
          <p:cNvSpPr txBox="1"/>
          <p:nvPr/>
        </p:nvSpPr>
        <p:spPr>
          <a:xfrm>
            <a:off x="900085" y="5179836"/>
            <a:ext cx="1833176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" altLang="zh-CN" sz="16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FEELING TEST</a:t>
            </a:r>
            <a:endParaRPr kumimoji="1" lang="zh-CN" altLang="en-US" sz="16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13A93846-BE29-1D5C-D998-DD37C7788C46}"/>
              </a:ext>
            </a:extLst>
          </p:cNvPr>
          <p:cNvGrpSpPr/>
          <p:nvPr/>
        </p:nvGrpSpPr>
        <p:grpSpPr>
          <a:xfrm>
            <a:off x="482336" y="6216401"/>
            <a:ext cx="1996112" cy="439964"/>
            <a:chOff x="-127053" y="1457193"/>
            <a:chExt cx="3222826" cy="710345"/>
          </a:xfrm>
        </p:grpSpPr>
        <p:pic>
          <p:nvPicPr>
            <p:cNvPr id="5" name="图片 4">
              <a:extLst>
                <a:ext uri="{FF2B5EF4-FFF2-40B4-BE49-F238E27FC236}">
                  <a16:creationId xmlns:a16="http://schemas.microsoft.com/office/drawing/2014/main" id="{3187915C-2505-B616-D99C-86D9C8A5BA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r="82370"/>
            <a:stretch/>
          </p:blipFill>
          <p:spPr>
            <a:xfrm>
              <a:off x="-127053" y="1457193"/>
              <a:ext cx="654087" cy="710345"/>
            </a:xfrm>
            <a:prstGeom prst="rect">
              <a:avLst/>
            </a:prstGeom>
          </p:spPr>
        </p:pic>
        <p:pic>
          <p:nvPicPr>
            <p:cNvPr id="6" name="图片 5">
              <a:extLst>
                <a:ext uri="{FF2B5EF4-FFF2-40B4-BE49-F238E27FC236}">
                  <a16:creationId xmlns:a16="http://schemas.microsoft.com/office/drawing/2014/main" id="{3C60717B-406E-942C-F122-AAEF8F7359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17630" t="-1" b="-16269"/>
            <a:stretch/>
          </p:blipFill>
          <p:spPr>
            <a:xfrm>
              <a:off x="670996" y="1512223"/>
              <a:ext cx="2424777" cy="655315"/>
            </a:xfrm>
            <a:prstGeom prst="rect">
              <a:avLst/>
            </a:prstGeom>
          </p:spPr>
        </p:pic>
      </p:grpSp>
      <p:pic>
        <p:nvPicPr>
          <p:cNvPr id="30" name="Picture 2" descr="查看图片">
            <a:extLst>
              <a:ext uri="{FF2B5EF4-FFF2-40B4-BE49-F238E27FC236}">
                <a16:creationId xmlns:a16="http://schemas.microsoft.com/office/drawing/2014/main" id="{E3DBC4F8-62B0-6B5F-5392-FD7C8BE6CF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36" t="13577" r="16371" b="18054"/>
          <a:stretch/>
        </p:blipFill>
        <p:spPr bwMode="auto">
          <a:xfrm>
            <a:off x="552270" y="5262055"/>
            <a:ext cx="339412" cy="3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6E281891-90FB-05AD-3901-3E9DDEEAC7D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625" y="-55844"/>
            <a:ext cx="12249625" cy="139609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04828535-88BA-7AB4-9C2F-527EDCE8255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9" name="ZoneTexte 16">
            <a:extLst>
              <a:ext uri="{FF2B5EF4-FFF2-40B4-BE49-F238E27FC236}">
                <a16:creationId xmlns:a16="http://schemas.microsoft.com/office/drawing/2014/main" id="{3B2811E5-75DB-1E0F-6411-886E07AF26F4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E81A9F3A-B212-43A0-D104-18D53AE77793}"/>
              </a:ext>
            </a:extLst>
          </p:cNvPr>
          <p:cNvSpPr txBox="1"/>
          <p:nvPr/>
        </p:nvSpPr>
        <p:spPr>
          <a:xfrm>
            <a:off x="462523" y="396369"/>
            <a:ext cx="530096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200" b="1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CERTIFICATIONS</a:t>
            </a:r>
            <a:endParaRPr lang="en-US" sz="3200" i="1" dirty="0">
              <a:ln w="9525">
                <a:noFill/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78179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057982" y="1905254"/>
              <a:ext cx="3271481" cy="327148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92100" y="2172781"/>
              <a:ext cx="6972300" cy="19303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09135" y="2290340"/>
              <a:ext cx="745490" cy="1517650"/>
            </a:xfrm>
            <a:custGeom>
              <a:avLst/>
              <a:gdLst/>
              <a:ahLst/>
              <a:cxnLst/>
              <a:rect l="l" t="t" r="r" b="b"/>
              <a:pathLst>
                <a:path w="745490" h="1517650">
                  <a:moveTo>
                    <a:pt x="601853" y="0"/>
                  </a:moveTo>
                  <a:lnTo>
                    <a:pt x="0" y="0"/>
                  </a:lnTo>
                  <a:lnTo>
                    <a:pt x="0" y="1517535"/>
                  </a:lnTo>
                  <a:lnTo>
                    <a:pt x="605828" y="1517535"/>
                  </a:lnTo>
                  <a:lnTo>
                    <a:pt x="654611" y="1511656"/>
                  </a:lnTo>
                  <a:lnTo>
                    <a:pt x="693383" y="1494335"/>
                  </a:lnTo>
                  <a:lnTo>
                    <a:pt x="721667" y="1466051"/>
                  </a:lnTo>
                  <a:lnTo>
                    <a:pt x="738988" y="1427279"/>
                  </a:lnTo>
                  <a:lnTo>
                    <a:pt x="744867" y="1378496"/>
                  </a:lnTo>
                  <a:lnTo>
                    <a:pt x="744867" y="1326857"/>
                  </a:lnTo>
                  <a:lnTo>
                    <a:pt x="226440" y="1326857"/>
                  </a:lnTo>
                  <a:lnTo>
                    <a:pt x="226440" y="820343"/>
                  </a:lnTo>
                  <a:lnTo>
                    <a:pt x="710305" y="820343"/>
                  </a:lnTo>
                  <a:lnTo>
                    <a:pt x="703810" y="811964"/>
                  </a:lnTo>
                  <a:lnTo>
                    <a:pt x="669391" y="786574"/>
                  </a:lnTo>
                  <a:lnTo>
                    <a:pt x="570077" y="725004"/>
                  </a:lnTo>
                  <a:lnTo>
                    <a:pt x="663435" y="667397"/>
                  </a:lnTo>
                  <a:lnTo>
                    <a:pt x="697537" y="642628"/>
                  </a:lnTo>
                  <a:lnTo>
                    <a:pt x="703068" y="635609"/>
                  </a:lnTo>
                  <a:lnTo>
                    <a:pt x="226440" y="635609"/>
                  </a:lnTo>
                  <a:lnTo>
                    <a:pt x="226440" y="190677"/>
                  </a:lnTo>
                  <a:lnTo>
                    <a:pt x="736917" y="190677"/>
                  </a:lnTo>
                  <a:lnTo>
                    <a:pt x="736917" y="139039"/>
                  </a:lnTo>
                  <a:lnTo>
                    <a:pt x="731261" y="90256"/>
                  </a:lnTo>
                  <a:lnTo>
                    <a:pt x="714546" y="51484"/>
                  </a:lnTo>
                  <a:lnTo>
                    <a:pt x="687153" y="23199"/>
                  </a:lnTo>
                  <a:lnTo>
                    <a:pt x="649461" y="5879"/>
                  </a:lnTo>
                  <a:lnTo>
                    <a:pt x="601853" y="0"/>
                  </a:lnTo>
                  <a:close/>
                </a:path>
                <a:path w="745490" h="1517650">
                  <a:moveTo>
                    <a:pt x="710305" y="820343"/>
                  </a:moveTo>
                  <a:lnTo>
                    <a:pt x="405206" y="820343"/>
                  </a:lnTo>
                  <a:lnTo>
                    <a:pt x="516445" y="893838"/>
                  </a:lnTo>
                  <a:lnTo>
                    <a:pt x="516445" y="1326857"/>
                  </a:lnTo>
                  <a:lnTo>
                    <a:pt x="744867" y="1326857"/>
                  </a:lnTo>
                  <a:lnTo>
                    <a:pt x="744867" y="927607"/>
                  </a:lnTo>
                  <a:lnTo>
                    <a:pt x="740616" y="879871"/>
                  </a:lnTo>
                  <a:lnTo>
                    <a:pt x="727241" y="842194"/>
                  </a:lnTo>
                  <a:lnTo>
                    <a:pt x="710305" y="820343"/>
                  </a:lnTo>
                  <a:close/>
                </a:path>
                <a:path w="745490" h="1517650">
                  <a:moveTo>
                    <a:pt x="736917" y="190677"/>
                  </a:moveTo>
                  <a:lnTo>
                    <a:pt x="510489" y="190677"/>
                  </a:lnTo>
                  <a:lnTo>
                    <a:pt x="510489" y="558152"/>
                  </a:lnTo>
                  <a:lnTo>
                    <a:pt x="401231" y="635609"/>
                  </a:lnTo>
                  <a:lnTo>
                    <a:pt x="703068" y="635609"/>
                  </a:lnTo>
                  <a:lnTo>
                    <a:pt x="720283" y="613765"/>
                  </a:lnTo>
                  <a:lnTo>
                    <a:pt x="732976" y="577454"/>
                  </a:lnTo>
                  <a:lnTo>
                    <a:pt x="736917" y="530339"/>
                  </a:lnTo>
                  <a:lnTo>
                    <a:pt x="736917" y="19067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09135" y="2290340"/>
              <a:ext cx="745490" cy="1517650"/>
            </a:xfrm>
            <a:custGeom>
              <a:avLst/>
              <a:gdLst/>
              <a:ahLst/>
              <a:cxnLst/>
              <a:rect l="l" t="t" r="r" b="b"/>
              <a:pathLst>
                <a:path w="745490" h="1517650">
                  <a:moveTo>
                    <a:pt x="516445" y="893838"/>
                  </a:moveTo>
                  <a:lnTo>
                    <a:pt x="405206" y="820343"/>
                  </a:lnTo>
                  <a:lnTo>
                    <a:pt x="226440" y="820343"/>
                  </a:lnTo>
                  <a:lnTo>
                    <a:pt x="226440" y="1326857"/>
                  </a:lnTo>
                  <a:lnTo>
                    <a:pt x="516445" y="1326857"/>
                  </a:lnTo>
                  <a:lnTo>
                    <a:pt x="516445" y="893838"/>
                  </a:lnTo>
                  <a:close/>
                </a:path>
                <a:path w="745490" h="1517650">
                  <a:moveTo>
                    <a:pt x="510489" y="190677"/>
                  </a:moveTo>
                  <a:lnTo>
                    <a:pt x="226440" y="190677"/>
                  </a:lnTo>
                  <a:lnTo>
                    <a:pt x="226440" y="635609"/>
                  </a:lnTo>
                  <a:lnTo>
                    <a:pt x="401231" y="635609"/>
                  </a:lnTo>
                  <a:lnTo>
                    <a:pt x="510489" y="558152"/>
                  </a:lnTo>
                  <a:lnTo>
                    <a:pt x="510489" y="190677"/>
                  </a:lnTo>
                  <a:close/>
                </a:path>
                <a:path w="745490" h="1517650">
                  <a:moveTo>
                    <a:pt x="605828" y="1517535"/>
                  </a:moveTo>
                  <a:lnTo>
                    <a:pt x="0" y="1517535"/>
                  </a:lnTo>
                  <a:lnTo>
                    <a:pt x="0" y="0"/>
                  </a:lnTo>
                  <a:lnTo>
                    <a:pt x="601853" y="0"/>
                  </a:lnTo>
                  <a:lnTo>
                    <a:pt x="649461" y="5879"/>
                  </a:lnTo>
                  <a:lnTo>
                    <a:pt x="687153" y="23199"/>
                  </a:lnTo>
                  <a:lnTo>
                    <a:pt x="714546" y="51484"/>
                  </a:lnTo>
                  <a:lnTo>
                    <a:pt x="731261" y="90256"/>
                  </a:lnTo>
                  <a:lnTo>
                    <a:pt x="736917" y="139039"/>
                  </a:lnTo>
                  <a:lnTo>
                    <a:pt x="736917" y="530339"/>
                  </a:lnTo>
                  <a:lnTo>
                    <a:pt x="732976" y="577454"/>
                  </a:lnTo>
                  <a:lnTo>
                    <a:pt x="720283" y="613765"/>
                  </a:lnTo>
                  <a:lnTo>
                    <a:pt x="663435" y="667397"/>
                  </a:lnTo>
                  <a:lnTo>
                    <a:pt x="570077" y="725004"/>
                  </a:lnTo>
                  <a:lnTo>
                    <a:pt x="669391" y="786574"/>
                  </a:lnTo>
                  <a:lnTo>
                    <a:pt x="703810" y="811964"/>
                  </a:lnTo>
                  <a:lnTo>
                    <a:pt x="727241" y="842194"/>
                  </a:lnTo>
                  <a:lnTo>
                    <a:pt x="740616" y="879871"/>
                  </a:lnTo>
                  <a:lnTo>
                    <a:pt x="744867" y="927607"/>
                  </a:lnTo>
                  <a:lnTo>
                    <a:pt x="744867" y="1378496"/>
                  </a:lnTo>
                  <a:lnTo>
                    <a:pt x="738988" y="1427279"/>
                  </a:lnTo>
                  <a:lnTo>
                    <a:pt x="721667" y="1466051"/>
                  </a:lnTo>
                  <a:lnTo>
                    <a:pt x="693383" y="1494335"/>
                  </a:lnTo>
                  <a:lnTo>
                    <a:pt x="654611" y="1511656"/>
                  </a:lnTo>
                  <a:lnTo>
                    <a:pt x="605828" y="1517535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332729" y="2290333"/>
              <a:ext cx="758825" cy="1517650"/>
            </a:xfrm>
            <a:custGeom>
              <a:avLst/>
              <a:gdLst/>
              <a:ahLst/>
              <a:cxnLst/>
              <a:rect l="l" t="t" r="r" b="b"/>
              <a:pathLst>
                <a:path w="758825" h="1517650">
                  <a:moveTo>
                    <a:pt x="758774" y="0"/>
                  </a:moveTo>
                  <a:lnTo>
                    <a:pt x="532333" y="0"/>
                  </a:lnTo>
                  <a:lnTo>
                    <a:pt x="532333" y="1322882"/>
                  </a:lnTo>
                  <a:lnTo>
                    <a:pt x="226441" y="1322882"/>
                  </a:lnTo>
                  <a:lnTo>
                    <a:pt x="226441" y="0"/>
                  </a:lnTo>
                  <a:lnTo>
                    <a:pt x="0" y="0"/>
                  </a:lnTo>
                  <a:lnTo>
                    <a:pt x="0" y="1378508"/>
                  </a:lnTo>
                  <a:lnTo>
                    <a:pt x="5673" y="1427291"/>
                  </a:lnTo>
                  <a:lnTo>
                    <a:pt x="22502" y="1466064"/>
                  </a:lnTo>
                  <a:lnTo>
                    <a:pt x="50200" y="1494348"/>
                  </a:lnTo>
                  <a:lnTo>
                    <a:pt x="88481" y="1511669"/>
                  </a:lnTo>
                  <a:lnTo>
                    <a:pt x="137058" y="1517548"/>
                  </a:lnTo>
                  <a:lnTo>
                    <a:pt x="619734" y="1517548"/>
                  </a:lnTo>
                  <a:lnTo>
                    <a:pt x="668517" y="1511669"/>
                  </a:lnTo>
                  <a:lnTo>
                    <a:pt x="707289" y="1494348"/>
                  </a:lnTo>
                  <a:lnTo>
                    <a:pt x="735574" y="1466064"/>
                  </a:lnTo>
                  <a:lnTo>
                    <a:pt x="752894" y="1427291"/>
                  </a:lnTo>
                  <a:lnTo>
                    <a:pt x="758774" y="1378508"/>
                  </a:lnTo>
                  <a:lnTo>
                    <a:pt x="75877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32729" y="2290333"/>
              <a:ext cx="758825" cy="1517650"/>
            </a:xfrm>
            <a:custGeom>
              <a:avLst/>
              <a:gdLst/>
              <a:ahLst/>
              <a:cxnLst/>
              <a:rect l="l" t="t" r="r" b="b"/>
              <a:pathLst>
                <a:path w="758825" h="1517650">
                  <a:moveTo>
                    <a:pt x="619734" y="1517548"/>
                  </a:moveTo>
                  <a:lnTo>
                    <a:pt x="137058" y="1517548"/>
                  </a:lnTo>
                  <a:lnTo>
                    <a:pt x="88481" y="1511669"/>
                  </a:lnTo>
                  <a:lnTo>
                    <a:pt x="50200" y="1494348"/>
                  </a:lnTo>
                  <a:lnTo>
                    <a:pt x="22502" y="1466064"/>
                  </a:lnTo>
                  <a:lnTo>
                    <a:pt x="5673" y="1427291"/>
                  </a:lnTo>
                  <a:lnTo>
                    <a:pt x="0" y="1378508"/>
                  </a:lnTo>
                  <a:lnTo>
                    <a:pt x="0" y="0"/>
                  </a:lnTo>
                  <a:lnTo>
                    <a:pt x="226441" y="0"/>
                  </a:lnTo>
                  <a:lnTo>
                    <a:pt x="226441" y="1322882"/>
                  </a:lnTo>
                  <a:lnTo>
                    <a:pt x="532333" y="1322882"/>
                  </a:lnTo>
                  <a:lnTo>
                    <a:pt x="532333" y="0"/>
                  </a:lnTo>
                  <a:lnTo>
                    <a:pt x="758774" y="0"/>
                  </a:lnTo>
                  <a:lnTo>
                    <a:pt x="758774" y="1378508"/>
                  </a:lnTo>
                  <a:lnTo>
                    <a:pt x="752894" y="1427291"/>
                  </a:lnTo>
                  <a:lnTo>
                    <a:pt x="735574" y="1466064"/>
                  </a:lnTo>
                  <a:lnTo>
                    <a:pt x="707289" y="1494348"/>
                  </a:lnTo>
                  <a:lnTo>
                    <a:pt x="668517" y="1511669"/>
                  </a:lnTo>
                  <a:lnTo>
                    <a:pt x="619734" y="1517548"/>
                  </a:lnTo>
                  <a:close/>
                </a:path>
              </a:pathLst>
            </a:custGeom>
            <a:ln w="253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270237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19" h="1517650">
                  <a:moveTo>
                    <a:pt x="593902" y="0"/>
                  </a:moveTo>
                  <a:lnTo>
                    <a:pt x="137045" y="0"/>
                  </a:lnTo>
                  <a:lnTo>
                    <a:pt x="89235" y="5879"/>
                  </a:lnTo>
                  <a:lnTo>
                    <a:pt x="51053" y="23200"/>
                  </a:lnTo>
                  <a:lnTo>
                    <a:pt x="23072" y="51487"/>
                  </a:lnTo>
                  <a:lnTo>
                    <a:pt x="5863" y="90263"/>
                  </a:lnTo>
                  <a:lnTo>
                    <a:pt x="0" y="139052"/>
                  </a:lnTo>
                  <a:lnTo>
                    <a:pt x="0" y="476719"/>
                  </a:lnTo>
                  <a:lnTo>
                    <a:pt x="2451" y="515206"/>
                  </a:lnTo>
                  <a:lnTo>
                    <a:pt x="25974" y="572806"/>
                  </a:lnTo>
                  <a:lnTo>
                    <a:pt x="504520" y="1028915"/>
                  </a:lnTo>
                  <a:lnTo>
                    <a:pt x="504520" y="1326857"/>
                  </a:lnTo>
                  <a:lnTo>
                    <a:pt x="226428" y="1326857"/>
                  </a:lnTo>
                  <a:lnTo>
                    <a:pt x="226428" y="1016990"/>
                  </a:lnTo>
                  <a:lnTo>
                    <a:pt x="0" y="1016990"/>
                  </a:lnTo>
                  <a:lnTo>
                    <a:pt x="0" y="1378508"/>
                  </a:lnTo>
                  <a:lnTo>
                    <a:pt x="5863" y="1427291"/>
                  </a:lnTo>
                  <a:lnTo>
                    <a:pt x="23072" y="1466064"/>
                  </a:lnTo>
                  <a:lnTo>
                    <a:pt x="51053" y="1494348"/>
                  </a:lnTo>
                  <a:lnTo>
                    <a:pt x="89235" y="1511669"/>
                  </a:lnTo>
                  <a:lnTo>
                    <a:pt x="137045" y="1517548"/>
                  </a:lnTo>
                  <a:lnTo>
                    <a:pt x="593902" y="1517548"/>
                  </a:lnTo>
                  <a:lnTo>
                    <a:pt x="641719" y="1511669"/>
                  </a:lnTo>
                  <a:lnTo>
                    <a:pt x="679904" y="1494348"/>
                  </a:lnTo>
                  <a:lnTo>
                    <a:pt x="707888" y="1466064"/>
                  </a:lnTo>
                  <a:lnTo>
                    <a:pt x="725097" y="1427291"/>
                  </a:lnTo>
                  <a:lnTo>
                    <a:pt x="730961" y="1378508"/>
                  </a:lnTo>
                  <a:lnTo>
                    <a:pt x="730961" y="1016990"/>
                  </a:lnTo>
                  <a:lnTo>
                    <a:pt x="728510" y="978479"/>
                  </a:lnTo>
                  <a:lnTo>
                    <a:pt x="704986" y="920074"/>
                  </a:lnTo>
                  <a:lnTo>
                    <a:pt x="226428" y="464794"/>
                  </a:lnTo>
                  <a:lnTo>
                    <a:pt x="226428" y="190690"/>
                  </a:lnTo>
                  <a:lnTo>
                    <a:pt x="504520" y="190690"/>
                  </a:lnTo>
                  <a:lnTo>
                    <a:pt x="504520" y="476719"/>
                  </a:lnTo>
                  <a:lnTo>
                    <a:pt x="730961" y="476719"/>
                  </a:lnTo>
                  <a:lnTo>
                    <a:pt x="730961" y="137058"/>
                  </a:lnTo>
                  <a:lnTo>
                    <a:pt x="725097" y="89242"/>
                  </a:lnTo>
                  <a:lnTo>
                    <a:pt x="707888" y="51056"/>
                  </a:lnTo>
                  <a:lnTo>
                    <a:pt x="679904" y="23072"/>
                  </a:lnTo>
                  <a:lnTo>
                    <a:pt x="641719" y="5863"/>
                  </a:lnTo>
                  <a:lnTo>
                    <a:pt x="59390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270237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19" h="1517650">
                  <a:moveTo>
                    <a:pt x="593902" y="1517548"/>
                  </a:moveTo>
                  <a:lnTo>
                    <a:pt x="137045" y="1517548"/>
                  </a:lnTo>
                  <a:lnTo>
                    <a:pt x="89235" y="1511669"/>
                  </a:lnTo>
                  <a:lnTo>
                    <a:pt x="51053" y="1494348"/>
                  </a:lnTo>
                  <a:lnTo>
                    <a:pt x="23072" y="1466064"/>
                  </a:lnTo>
                  <a:lnTo>
                    <a:pt x="5863" y="1427291"/>
                  </a:lnTo>
                  <a:lnTo>
                    <a:pt x="0" y="1378508"/>
                  </a:lnTo>
                  <a:lnTo>
                    <a:pt x="0" y="1016990"/>
                  </a:lnTo>
                  <a:lnTo>
                    <a:pt x="226428" y="1016990"/>
                  </a:lnTo>
                  <a:lnTo>
                    <a:pt x="226428" y="1326857"/>
                  </a:lnTo>
                  <a:lnTo>
                    <a:pt x="504520" y="1326857"/>
                  </a:lnTo>
                  <a:lnTo>
                    <a:pt x="504520" y="1028915"/>
                  </a:lnTo>
                  <a:lnTo>
                    <a:pt x="49657" y="597877"/>
                  </a:lnTo>
                  <a:lnTo>
                    <a:pt x="25974" y="572806"/>
                  </a:lnTo>
                  <a:lnTo>
                    <a:pt x="10674" y="546242"/>
                  </a:lnTo>
                  <a:lnTo>
                    <a:pt x="2451" y="515206"/>
                  </a:lnTo>
                  <a:lnTo>
                    <a:pt x="0" y="476719"/>
                  </a:lnTo>
                  <a:lnTo>
                    <a:pt x="0" y="139052"/>
                  </a:lnTo>
                  <a:lnTo>
                    <a:pt x="5863" y="90263"/>
                  </a:lnTo>
                  <a:lnTo>
                    <a:pt x="23072" y="51487"/>
                  </a:lnTo>
                  <a:lnTo>
                    <a:pt x="51053" y="23200"/>
                  </a:lnTo>
                  <a:lnTo>
                    <a:pt x="89235" y="5879"/>
                  </a:lnTo>
                  <a:lnTo>
                    <a:pt x="137045" y="0"/>
                  </a:lnTo>
                  <a:lnTo>
                    <a:pt x="593902" y="0"/>
                  </a:lnTo>
                  <a:lnTo>
                    <a:pt x="641719" y="5863"/>
                  </a:lnTo>
                  <a:lnTo>
                    <a:pt x="679904" y="23072"/>
                  </a:lnTo>
                  <a:lnTo>
                    <a:pt x="707888" y="51056"/>
                  </a:lnTo>
                  <a:lnTo>
                    <a:pt x="725097" y="89242"/>
                  </a:lnTo>
                  <a:lnTo>
                    <a:pt x="730961" y="137058"/>
                  </a:lnTo>
                  <a:lnTo>
                    <a:pt x="730961" y="476719"/>
                  </a:lnTo>
                  <a:lnTo>
                    <a:pt x="504520" y="476719"/>
                  </a:lnTo>
                  <a:lnTo>
                    <a:pt x="504520" y="190690"/>
                  </a:lnTo>
                  <a:lnTo>
                    <a:pt x="226428" y="190690"/>
                  </a:lnTo>
                  <a:lnTo>
                    <a:pt x="226428" y="464794"/>
                  </a:lnTo>
                  <a:lnTo>
                    <a:pt x="681304" y="893851"/>
                  </a:lnTo>
                  <a:lnTo>
                    <a:pt x="704986" y="920074"/>
                  </a:lnTo>
                  <a:lnTo>
                    <a:pt x="720286" y="947229"/>
                  </a:lnTo>
                  <a:lnTo>
                    <a:pt x="728510" y="978479"/>
                  </a:lnTo>
                  <a:lnTo>
                    <a:pt x="730961" y="1016990"/>
                  </a:lnTo>
                  <a:lnTo>
                    <a:pt x="730961" y="1378508"/>
                  </a:lnTo>
                  <a:lnTo>
                    <a:pt x="725097" y="1427291"/>
                  </a:lnTo>
                  <a:lnTo>
                    <a:pt x="707888" y="1466064"/>
                  </a:lnTo>
                  <a:lnTo>
                    <a:pt x="679904" y="1494348"/>
                  </a:lnTo>
                  <a:lnTo>
                    <a:pt x="641719" y="1511669"/>
                  </a:lnTo>
                  <a:lnTo>
                    <a:pt x="593902" y="1517548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185858" y="2290330"/>
              <a:ext cx="226695" cy="1517650"/>
            </a:xfrm>
            <a:custGeom>
              <a:avLst/>
              <a:gdLst/>
              <a:ahLst/>
              <a:cxnLst/>
              <a:rect l="l" t="t" r="r" b="b"/>
              <a:pathLst>
                <a:path w="226695" h="1517650">
                  <a:moveTo>
                    <a:pt x="226441" y="0"/>
                  </a:moveTo>
                  <a:lnTo>
                    <a:pt x="0" y="0"/>
                  </a:lnTo>
                  <a:lnTo>
                    <a:pt x="0" y="1517548"/>
                  </a:lnTo>
                  <a:lnTo>
                    <a:pt x="226441" y="1517548"/>
                  </a:lnTo>
                  <a:lnTo>
                    <a:pt x="22644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185858" y="2290330"/>
              <a:ext cx="226695" cy="1517650"/>
            </a:xfrm>
            <a:custGeom>
              <a:avLst/>
              <a:gdLst/>
              <a:ahLst/>
              <a:cxnLst/>
              <a:rect l="l" t="t" r="r" b="b"/>
              <a:pathLst>
                <a:path w="226695" h="1517650">
                  <a:moveTo>
                    <a:pt x="0" y="0"/>
                  </a:moveTo>
                  <a:lnTo>
                    <a:pt x="226441" y="0"/>
                  </a:lnTo>
                  <a:lnTo>
                    <a:pt x="226441" y="1517548"/>
                  </a:lnTo>
                  <a:lnTo>
                    <a:pt x="0" y="151754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598983" y="2290333"/>
              <a:ext cx="768985" cy="1517650"/>
            </a:xfrm>
            <a:custGeom>
              <a:avLst/>
              <a:gdLst/>
              <a:ahLst/>
              <a:cxnLst/>
              <a:rect l="l" t="t" r="r" b="b"/>
              <a:pathLst>
                <a:path w="768985" h="1517650">
                  <a:moveTo>
                    <a:pt x="768705" y="0"/>
                  </a:moveTo>
                  <a:lnTo>
                    <a:pt x="548233" y="0"/>
                  </a:lnTo>
                  <a:lnTo>
                    <a:pt x="548233" y="826312"/>
                  </a:lnTo>
                  <a:lnTo>
                    <a:pt x="548450" y="850365"/>
                  </a:lnTo>
                  <a:lnTo>
                    <a:pt x="549971" y="869762"/>
                  </a:lnTo>
                  <a:lnTo>
                    <a:pt x="554100" y="894746"/>
                  </a:lnTo>
                  <a:lnTo>
                    <a:pt x="562140" y="935558"/>
                  </a:lnTo>
                  <a:lnTo>
                    <a:pt x="198640" y="0"/>
                  </a:lnTo>
                  <a:lnTo>
                    <a:pt x="0" y="0"/>
                  </a:lnTo>
                  <a:lnTo>
                    <a:pt x="0" y="1517548"/>
                  </a:lnTo>
                  <a:lnTo>
                    <a:pt x="220484" y="1517548"/>
                  </a:lnTo>
                  <a:lnTo>
                    <a:pt x="220484" y="671385"/>
                  </a:lnTo>
                  <a:lnTo>
                    <a:pt x="220267" y="647332"/>
                  </a:lnTo>
                  <a:lnTo>
                    <a:pt x="218746" y="627935"/>
                  </a:lnTo>
                  <a:lnTo>
                    <a:pt x="214617" y="602951"/>
                  </a:lnTo>
                  <a:lnTo>
                    <a:pt x="206578" y="562140"/>
                  </a:lnTo>
                  <a:lnTo>
                    <a:pt x="570077" y="1517548"/>
                  </a:lnTo>
                  <a:lnTo>
                    <a:pt x="768705" y="1517548"/>
                  </a:lnTo>
                  <a:lnTo>
                    <a:pt x="76870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598983" y="2290333"/>
              <a:ext cx="768985" cy="1517650"/>
            </a:xfrm>
            <a:custGeom>
              <a:avLst/>
              <a:gdLst/>
              <a:ahLst/>
              <a:cxnLst/>
              <a:rect l="l" t="t" r="r" b="b"/>
              <a:pathLst>
                <a:path w="768985" h="1517650">
                  <a:moveTo>
                    <a:pt x="570077" y="1517548"/>
                  </a:moveTo>
                  <a:lnTo>
                    <a:pt x="206578" y="562140"/>
                  </a:lnTo>
                  <a:lnTo>
                    <a:pt x="214617" y="602951"/>
                  </a:lnTo>
                  <a:lnTo>
                    <a:pt x="218746" y="627935"/>
                  </a:lnTo>
                  <a:lnTo>
                    <a:pt x="220267" y="647332"/>
                  </a:lnTo>
                  <a:lnTo>
                    <a:pt x="220484" y="671385"/>
                  </a:lnTo>
                  <a:lnTo>
                    <a:pt x="220484" y="1517548"/>
                  </a:lnTo>
                  <a:lnTo>
                    <a:pt x="0" y="1517548"/>
                  </a:lnTo>
                  <a:lnTo>
                    <a:pt x="0" y="0"/>
                  </a:lnTo>
                  <a:lnTo>
                    <a:pt x="198640" y="0"/>
                  </a:lnTo>
                  <a:lnTo>
                    <a:pt x="562140" y="935558"/>
                  </a:lnTo>
                  <a:lnTo>
                    <a:pt x="554100" y="894746"/>
                  </a:lnTo>
                  <a:lnTo>
                    <a:pt x="549971" y="869762"/>
                  </a:lnTo>
                  <a:lnTo>
                    <a:pt x="548450" y="850365"/>
                  </a:lnTo>
                  <a:lnTo>
                    <a:pt x="548233" y="826312"/>
                  </a:lnTo>
                  <a:lnTo>
                    <a:pt x="548233" y="0"/>
                  </a:lnTo>
                  <a:lnTo>
                    <a:pt x="768705" y="0"/>
                  </a:lnTo>
                  <a:lnTo>
                    <a:pt x="768705" y="1517548"/>
                  </a:lnTo>
                  <a:lnTo>
                    <a:pt x="570077" y="1517548"/>
                  </a:lnTo>
                  <a:close/>
                </a:path>
              </a:pathLst>
            </a:custGeom>
            <a:ln w="253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550359" y="2290241"/>
              <a:ext cx="629920" cy="1517650"/>
            </a:xfrm>
            <a:custGeom>
              <a:avLst/>
              <a:gdLst/>
              <a:ahLst/>
              <a:cxnLst/>
              <a:rect l="l" t="t" r="r" b="b"/>
              <a:pathLst>
                <a:path w="629920" h="1517650">
                  <a:moveTo>
                    <a:pt x="629666" y="1316990"/>
                  </a:moveTo>
                  <a:lnTo>
                    <a:pt x="226441" y="1316990"/>
                  </a:lnTo>
                  <a:lnTo>
                    <a:pt x="226441" y="840740"/>
                  </a:lnTo>
                  <a:lnTo>
                    <a:pt x="568083" y="840740"/>
                  </a:lnTo>
                  <a:lnTo>
                    <a:pt x="568083" y="643890"/>
                  </a:lnTo>
                  <a:lnTo>
                    <a:pt x="226441" y="643890"/>
                  </a:lnTo>
                  <a:lnTo>
                    <a:pt x="226441" y="200660"/>
                  </a:lnTo>
                  <a:lnTo>
                    <a:pt x="623697" y="200660"/>
                  </a:lnTo>
                  <a:lnTo>
                    <a:pt x="623697" y="0"/>
                  </a:lnTo>
                  <a:lnTo>
                    <a:pt x="0" y="0"/>
                  </a:lnTo>
                  <a:lnTo>
                    <a:pt x="0" y="200660"/>
                  </a:lnTo>
                  <a:lnTo>
                    <a:pt x="0" y="643890"/>
                  </a:lnTo>
                  <a:lnTo>
                    <a:pt x="0" y="840740"/>
                  </a:lnTo>
                  <a:lnTo>
                    <a:pt x="0" y="1316990"/>
                  </a:lnTo>
                  <a:lnTo>
                    <a:pt x="0" y="1517650"/>
                  </a:lnTo>
                  <a:lnTo>
                    <a:pt x="629666" y="1517650"/>
                  </a:lnTo>
                  <a:lnTo>
                    <a:pt x="629666" y="131699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550370" y="2290333"/>
              <a:ext cx="629920" cy="1517650"/>
            </a:xfrm>
            <a:custGeom>
              <a:avLst/>
              <a:gdLst/>
              <a:ahLst/>
              <a:cxnLst/>
              <a:rect l="l" t="t" r="r" b="b"/>
              <a:pathLst>
                <a:path w="629920" h="1517650">
                  <a:moveTo>
                    <a:pt x="0" y="1517548"/>
                  </a:moveTo>
                  <a:lnTo>
                    <a:pt x="0" y="0"/>
                  </a:lnTo>
                  <a:lnTo>
                    <a:pt x="623697" y="0"/>
                  </a:lnTo>
                  <a:lnTo>
                    <a:pt x="623697" y="200621"/>
                  </a:lnTo>
                  <a:lnTo>
                    <a:pt x="226440" y="200621"/>
                  </a:lnTo>
                  <a:lnTo>
                    <a:pt x="226440" y="643572"/>
                  </a:lnTo>
                  <a:lnTo>
                    <a:pt x="568083" y="643572"/>
                  </a:lnTo>
                  <a:lnTo>
                    <a:pt x="568083" y="840219"/>
                  </a:lnTo>
                  <a:lnTo>
                    <a:pt x="226440" y="840219"/>
                  </a:lnTo>
                  <a:lnTo>
                    <a:pt x="226440" y="1316926"/>
                  </a:lnTo>
                  <a:lnTo>
                    <a:pt x="629666" y="1316926"/>
                  </a:lnTo>
                  <a:lnTo>
                    <a:pt x="629666" y="1517548"/>
                  </a:lnTo>
                  <a:lnTo>
                    <a:pt x="0" y="1517548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330944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20" h="1517650">
                  <a:moveTo>
                    <a:pt x="593915" y="0"/>
                  </a:moveTo>
                  <a:lnTo>
                    <a:pt x="137058" y="0"/>
                  </a:lnTo>
                  <a:lnTo>
                    <a:pt x="89247" y="5879"/>
                  </a:lnTo>
                  <a:lnTo>
                    <a:pt x="51061" y="23200"/>
                  </a:lnTo>
                  <a:lnTo>
                    <a:pt x="23076" y="51487"/>
                  </a:lnTo>
                  <a:lnTo>
                    <a:pt x="5864" y="90263"/>
                  </a:lnTo>
                  <a:lnTo>
                    <a:pt x="0" y="139052"/>
                  </a:lnTo>
                  <a:lnTo>
                    <a:pt x="0" y="476719"/>
                  </a:lnTo>
                  <a:lnTo>
                    <a:pt x="2453" y="515206"/>
                  </a:lnTo>
                  <a:lnTo>
                    <a:pt x="25985" y="572806"/>
                  </a:lnTo>
                  <a:lnTo>
                    <a:pt x="504532" y="1028915"/>
                  </a:lnTo>
                  <a:lnTo>
                    <a:pt x="504532" y="1326857"/>
                  </a:lnTo>
                  <a:lnTo>
                    <a:pt x="226440" y="1326857"/>
                  </a:lnTo>
                  <a:lnTo>
                    <a:pt x="226440" y="1016990"/>
                  </a:lnTo>
                  <a:lnTo>
                    <a:pt x="0" y="1016990"/>
                  </a:lnTo>
                  <a:lnTo>
                    <a:pt x="0" y="1378508"/>
                  </a:lnTo>
                  <a:lnTo>
                    <a:pt x="5864" y="1427291"/>
                  </a:lnTo>
                  <a:lnTo>
                    <a:pt x="23076" y="1466064"/>
                  </a:lnTo>
                  <a:lnTo>
                    <a:pt x="51061" y="1494348"/>
                  </a:lnTo>
                  <a:lnTo>
                    <a:pt x="89247" y="1511669"/>
                  </a:lnTo>
                  <a:lnTo>
                    <a:pt x="137058" y="1517548"/>
                  </a:lnTo>
                  <a:lnTo>
                    <a:pt x="593915" y="1517548"/>
                  </a:lnTo>
                  <a:lnTo>
                    <a:pt x="641725" y="1511669"/>
                  </a:lnTo>
                  <a:lnTo>
                    <a:pt x="679907" y="1494348"/>
                  </a:lnTo>
                  <a:lnTo>
                    <a:pt x="707889" y="1466064"/>
                  </a:lnTo>
                  <a:lnTo>
                    <a:pt x="725097" y="1427291"/>
                  </a:lnTo>
                  <a:lnTo>
                    <a:pt x="730961" y="1378508"/>
                  </a:lnTo>
                  <a:lnTo>
                    <a:pt x="730961" y="1016990"/>
                  </a:lnTo>
                  <a:lnTo>
                    <a:pt x="728510" y="978479"/>
                  </a:lnTo>
                  <a:lnTo>
                    <a:pt x="704986" y="920074"/>
                  </a:lnTo>
                  <a:lnTo>
                    <a:pt x="226440" y="464794"/>
                  </a:lnTo>
                  <a:lnTo>
                    <a:pt x="226440" y="190690"/>
                  </a:lnTo>
                  <a:lnTo>
                    <a:pt x="504532" y="190690"/>
                  </a:lnTo>
                  <a:lnTo>
                    <a:pt x="504532" y="476719"/>
                  </a:lnTo>
                  <a:lnTo>
                    <a:pt x="730961" y="476719"/>
                  </a:lnTo>
                  <a:lnTo>
                    <a:pt x="730961" y="137058"/>
                  </a:lnTo>
                  <a:lnTo>
                    <a:pt x="725097" y="89242"/>
                  </a:lnTo>
                  <a:lnTo>
                    <a:pt x="707889" y="51056"/>
                  </a:lnTo>
                  <a:lnTo>
                    <a:pt x="679907" y="23072"/>
                  </a:lnTo>
                  <a:lnTo>
                    <a:pt x="641725" y="5863"/>
                  </a:lnTo>
                  <a:lnTo>
                    <a:pt x="59391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330944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20" h="1517650">
                  <a:moveTo>
                    <a:pt x="593915" y="1517548"/>
                  </a:moveTo>
                  <a:lnTo>
                    <a:pt x="137058" y="1517548"/>
                  </a:lnTo>
                  <a:lnTo>
                    <a:pt x="89247" y="1511669"/>
                  </a:lnTo>
                  <a:lnTo>
                    <a:pt x="51061" y="1494348"/>
                  </a:lnTo>
                  <a:lnTo>
                    <a:pt x="23076" y="1466064"/>
                  </a:lnTo>
                  <a:lnTo>
                    <a:pt x="5864" y="1427291"/>
                  </a:lnTo>
                  <a:lnTo>
                    <a:pt x="0" y="1378508"/>
                  </a:lnTo>
                  <a:lnTo>
                    <a:pt x="0" y="1016990"/>
                  </a:lnTo>
                  <a:lnTo>
                    <a:pt x="226440" y="1016990"/>
                  </a:lnTo>
                  <a:lnTo>
                    <a:pt x="226440" y="1326857"/>
                  </a:lnTo>
                  <a:lnTo>
                    <a:pt x="504532" y="1326857"/>
                  </a:lnTo>
                  <a:lnTo>
                    <a:pt x="504532" y="1028915"/>
                  </a:lnTo>
                  <a:lnTo>
                    <a:pt x="49669" y="597877"/>
                  </a:lnTo>
                  <a:lnTo>
                    <a:pt x="25985" y="572806"/>
                  </a:lnTo>
                  <a:lnTo>
                    <a:pt x="10680" y="546242"/>
                  </a:lnTo>
                  <a:lnTo>
                    <a:pt x="2453" y="515206"/>
                  </a:lnTo>
                  <a:lnTo>
                    <a:pt x="0" y="476719"/>
                  </a:lnTo>
                  <a:lnTo>
                    <a:pt x="0" y="139052"/>
                  </a:lnTo>
                  <a:lnTo>
                    <a:pt x="5864" y="90263"/>
                  </a:lnTo>
                  <a:lnTo>
                    <a:pt x="23076" y="51487"/>
                  </a:lnTo>
                  <a:lnTo>
                    <a:pt x="51061" y="23200"/>
                  </a:lnTo>
                  <a:lnTo>
                    <a:pt x="89247" y="5879"/>
                  </a:lnTo>
                  <a:lnTo>
                    <a:pt x="137058" y="0"/>
                  </a:lnTo>
                  <a:lnTo>
                    <a:pt x="593915" y="0"/>
                  </a:lnTo>
                  <a:lnTo>
                    <a:pt x="641725" y="5863"/>
                  </a:lnTo>
                  <a:lnTo>
                    <a:pt x="679907" y="23072"/>
                  </a:lnTo>
                  <a:lnTo>
                    <a:pt x="707889" y="51056"/>
                  </a:lnTo>
                  <a:lnTo>
                    <a:pt x="725097" y="89242"/>
                  </a:lnTo>
                  <a:lnTo>
                    <a:pt x="730961" y="137058"/>
                  </a:lnTo>
                  <a:lnTo>
                    <a:pt x="730961" y="476719"/>
                  </a:lnTo>
                  <a:lnTo>
                    <a:pt x="504532" y="476719"/>
                  </a:lnTo>
                  <a:lnTo>
                    <a:pt x="504532" y="190690"/>
                  </a:lnTo>
                  <a:lnTo>
                    <a:pt x="226440" y="190690"/>
                  </a:lnTo>
                  <a:lnTo>
                    <a:pt x="226440" y="464794"/>
                  </a:lnTo>
                  <a:lnTo>
                    <a:pt x="681304" y="893851"/>
                  </a:lnTo>
                  <a:lnTo>
                    <a:pt x="704986" y="920074"/>
                  </a:lnTo>
                  <a:lnTo>
                    <a:pt x="720286" y="947229"/>
                  </a:lnTo>
                  <a:lnTo>
                    <a:pt x="728510" y="978479"/>
                  </a:lnTo>
                  <a:lnTo>
                    <a:pt x="730961" y="1016990"/>
                  </a:lnTo>
                  <a:lnTo>
                    <a:pt x="730961" y="1378508"/>
                  </a:lnTo>
                  <a:lnTo>
                    <a:pt x="725097" y="1427291"/>
                  </a:lnTo>
                  <a:lnTo>
                    <a:pt x="707889" y="1466064"/>
                  </a:lnTo>
                  <a:lnTo>
                    <a:pt x="679907" y="1494348"/>
                  </a:lnTo>
                  <a:lnTo>
                    <a:pt x="641725" y="1511669"/>
                  </a:lnTo>
                  <a:lnTo>
                    <a:pt x="593915" y="1517548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238622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20" h="1517650">
                  <a:moveTo>
                    <a:pt x="593915" y="0"/>
                  </a:moveTo>
                  <a:lnTo>
                    <a:pt x="137058" y="0"/>
                  </a:lnTo>
                  <a:lnTo>
                    <a:pt x="89247" y="5879"/>
                  </a:lnTo>
                  <a:lnTo>
                    <a:pt x="51061" y="23200"/>
                  </a:lnTo>
                  <a:lnTo>
                    <a:pt x="23076" y="51487"/>
                  </a:lnTo>
                  <a:lnTo>
                    <a:pt x="5864" y="90263"/>
                  </a:lnTo>
                  <a:lnTo>
                    <a:pt x="0" y="139052"/>
                  </a:lnTo>
                  <a:lnTo>
                    <a:pt x="0" y="476719"/>
                  </a:lnTo>
                  <a:lnTo>
                    <a:pt x="2453" y="515206"/>
                  </a:lnTo>
                  <a:lnTo>
                    <a:pt x="25985" y="572806"/>
                  </a:lnTo>
                  <a:lnTo>
                    <a:pt x="504532" y="1028915"/>
                  </a:lnTo>
                  <a:lnTo>
                    <a:pt x="504532" y="1326857"/>
                  </a:lnTo>
                  <a:lnTo>
                    <a:pt x="226440" y="1326857"/>
                  </a:lnTo>
                  <a:lnTo>
                    <a:pt x="226440" y="1016990"/>
                  </a:lnTo>
                  <a:lnTo>
                    <a:pt x="0" y="1016990"/>
                  </a:lnTo>
                  <a:lnTo>
                    <a:pt x="0" y="1378508"/>
                  </a:lnTo>
                  <a:lnTo>
                    <a:pt x="5864" y="1427291"/>
                  </a:lnTo>
                  <a:lnTo>
                    <a:pt x="23076" y="1466064"/>
                  </a:lnTo>
                  <a:lnTo>
                    <a:pt x="51061" y="1494348"/>
                  </a:lnTo>
                  <a:lnTo>
                    <a:pt x="89247" y="1511669"/>
                  </a:lnTo>
                  <a:lnTo>
                    <a:pt x="137058" y="1517548"/>
                  </a:lnTo>
                  <a:lnTo>
                    <a:pt x="593915" y="1517548"/>
                  </a:lnTo>
                  <a:lnTo>
                    <a:pt x="641725" y="1511669"/>
                  </a:lnTo>
                  <a:lnTo>
                    <a:pt x="679907" y="1494348"/>
                  </a:lnTo>
                  <a:lnTo>
                    <a:pt x="707889" y="1466064"/>
                  </a:lnTo>
                  <a:lnTo>
                    <a:pt x="725097" y="1427291"/>
                  </a:lnTo>
                  <a:lnTo>
                    <a:pt x="730961" y="1378508"/>
                  </a:lnTo>
                  <a:lnTo>
                    <a:pt x="730961" y="1016990"/>
                  </a:lnTo>
                  <a:lnTo>
                    <a:pt x="728510" y="978479"/>
                  </a:lnTo>
                  <a:lnTo>
                    <a:pt x="704986" y="920074"/>
                  </a:lnTo>
                  <a:lnTo>
                    <a:pt x="226440" y="464794"/>
                  </a:lnTo>
                  <a:lnTo>
                    <a:pt x="226440" y="190690"/>
                  </a:lnTo>
                  <a:lnTo>
                    <a:pt x="504532" y="190690"/>
                  </a:lnTo>
                  <a:lnTo>
                    <a:pt x="504532" y="476719"/>
                  </a:lnTo>
                  <a:lnTo>
                    <a:pt x="730961" y="476719"/>
                  </a:lnTo>
                  <a:lnTo>
                    <a:pt x="730961" y="137058"/>
                  </a:lnTo>
                  <a:lnTo>
                    <a:pt x="725097" y="89242"/>
                  </a:lnTo>
                  <a:lnTo>
                    <a:pt x="707889" y="51056"/>
                  </a:lnTo>
                  <a:lnTo>
                    <a:pt x="679907" y="23072"/>
                  </a:lnTo>
                  <a:lnTo>
                    <a:pt x="641725" y="5863"/>
                  </a:lnTo>
                  <a:lnTo>
                    <a:pt x="59391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238622" y="2290333"/>
              <a:ext cx="731520" cy="1517650"/>
            </a:xfrm>
            <a:custGeom>
              <a:avLst/>
              <a:gdLst/>
              <a:ahLst/>
              <a:cxnLst/>
              <a:rect l="l" t="t" r="r" b="b"/>
              <a:pathLst>
                <a:path w="731520" h="1517650">
                  <a:moveTo>
                    <a:pt x="593915" y="1517548"/>
                  </a:moveTo>
                  <a:lnTo>
                    <a:pt x="137058" y="1517548"/>
                  </a:lnTo>
                  <a:lnTo>
                    <a:pt x="89247" y="1511669"/>
                  </a:lnTo>
                  <a:lnTo>
                    <a:pt x="51061" y="1494348"/>
                  </a:lnTo>
                  <a:lnTo>
                    <a:pt x="23076" y="1466064"/>
                  </a:lnTo>
                  <a:lnTo>
                    <a:pt x="5864" y="1427291"/>
                  </a:lnTo>
                  <a:lnTo>
                    <a:pt x="0" y="1378508"/>
                  </a:lnTo>
                  <a:lnTo>
                    <a:pt x="0" y="1016990"/>
                  </a:lnTo>
                  <a:lnTo>
                    <a:pt x="226440" y="1016990"/>
                  </a:lnTo>
                  <a:lnTo>
                    <a:pt x="226440" y="1326857"/>
                  </a:lnTo>
                  <a:lnTo>
                    <a:pt x="504532" y="1326857"/>
                  </a:lnTo>
                  <a:lnTo>
                    <a:pt x="504532" y="1028915"/>
                  </a:lnTo>
                  <a:lnTo>
                    <a:pt x="49669" y="597877"/>
                  </a:lnTo>
                  <a:lnTo>
                    <a:pt x="25985" y="572806"/>
                  </a:lnTo>
                  <a:lnTo>
                    <a:pt x="10680" y="546242"/>
                  </a:lnTo>
                  <a:lnTo>
                    <a:pt x="2453" y="515206"/>
                  </a:lnTo>
                  <a:lnTo>
                    <a:pt x="0" y="476719"/>
                  </a:lnTo>
                  <a:lnTo>
                    <a:pt x="0" y="139052"/>
                  </a:lnTo>
                  <a:lnTo>
                    <a:pt x="5864" y="90263"/>
                  </a:lnTo>
                  <a:lnTo>
                    <a:pt x="23076" y="51487"/>
                  </a:lnTo>
                  <a:lnTo>
                    <a:pt x="51061" y="23200"/>
                  </a:lnTo>
                  <a:lnTo>
                    <a:pt x="89247" y="5879"/>
                  </a:lnTo>
                  <a:lnTo>
                    <a:pt x="137058" y="0"/>
                  </a:lnTo>
                  <a:lnTo>
                    <a:pt x="593915" y="0"/>
                  </a:lnTo>
                  <a:lnTo>
                    <a:pt x="641725" y="5863"/>
                  </a:lnTo>
                  <a:lnTo>
                    <a:pt x="679907" y="23072"/>
                  </a:lnTo>
                  <a:lnTo>
                    <a:pt x="707889" y="51056"/>
                  </a:lnTo>
                  <a:lnTo>
                    <a:pt x="725097" y="89242"/>
                  </a:lnTo>
                  <a:lnTo>
                    <a:pt x="730961" y="137058"/>
                  </a:lnTo>
                  <a:lnTo>
                    <a:pt x="730961" y="476719"/>
                  </a:lnTo>
                  <a:lnTo>
                    <a:pt x="504532" y="476719"/>
                  </a:lnTo>
                  <a:lnTo>
                    <a:pt x="504532" y="190690"/>
                  </a:lnTo>
                  <a:lnTo>
                    <a:pt x="226440" y="190690"/>
                  </a:lnTo>
                  <a:lnTo>
                    <a:pt x="226440" y="464794"/>
                  </a:lnTo>
                  <a:lnTo>
                    <a:pt x="681304" y="893851"/>
                  </a:lnTo>
                  <a:lnTo>
                    <a:pt x="704986" y="920074"/>
                  </a:lnTo>
                  <a:lnTo>
                    <a:pt x="720286" y="947229"/>
                  </a:lnTo>
                  <a:lnTo>
                    <a:pt x="728510" y="978479"/>
                  </a:lnTo>
                  <a:lnTo>
                    <a:pt x="730961" y="1016990"/>
                  </a:lnTo>
                  <a:lnTo>
                    <a:pt x="730961" y="1378508"/>
                  </a:lnTo>
                  <a:lnTo>
                    <a:pt x="725097" y="1427291"/>
                  </a:lnTo>
                  <a:lnTo>
                    <a:pt x="707889" y="1466064"/>
                  </a:lnTo>
                  <a:lnTo>
                    <a:pt x="679907" y="1494348"/>
                  </a:lnTo>
                  <a:lnTo>
                    <a:pt x="641725" y="1511669"/>
                  </a:lnTo>
                  <a:lnTo>
                    <a:pt x="593915" y="1517548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545856" y="4046918"/>
              <a:ext cx="4680991" cy="7789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616200" y="3938081"/>
              <a:ext cx="2705100" cy="1587498"/>
            </a:xfrm>
            <a:prstGeom prst="rect">
              <a:avLst/>
            </a:prstGeom>
          </p:spPr>
        </p:pic>
      </p:grpSp>
      <p:sp>
        <p:nvSpPr>
          <p:cNvPr id="24" name="object 24"/>
          <p:cNvSpPr txBox="1"/>
          <p:nvPr/>
        </p:nvSpPr>
        <p:spPr>
          <a:xfrm>
            <a:off x="2716851" y="3904239"/>
            <a:ext cx="2085339" cy="1031240"/>
          </a:xfrm>
          <a:prstGeom prst="rect">
            <a:avLst/>
          </a:prstGeom>
          <a:effectLst>
            <a:outerShdw sx="1000" sy="1000" algn="ctr" rotWithShape="0">
              <a:srgbClr val="000000"/>
            </a:outerShdw>
          </a:effectLst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i="1" spc="-20" dirty="0">
                <a:solidFill>
                  <a:srgbClr val="693E91"/>
                </a:solidFill>
                <a:latin typeface="Poppins Medium"/>
                <a:cs typeface="Poppins Medium"/>
              </a:rPr>
              <a:t>PLAN</a:t>
            </a:r>
            <a:endParaRPr sz="6600" dirty="0">
              <a:latin typeface="Poppins Medium"/>
              <a:cs typeface="Poppins Medium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801538" y="1112520"/>
            <a:ext cx="5229225" cy="5469890"/>
            <a:chOff x="801538" y="1112520"/>
            <a:chExt cx="5229225" cy="5469890"/>
          </a:xfrm>
        </p:grpSpPr>
        <p:pic>
          <p:nvPicPr>
            <p:cNvPr id="26" name="object 2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088168" y="1112520"/>
              <a:ext cx="458673" cy="44789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771987" y="1112520"/>
              <a:ext cx="458685" cy="44789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404349" y="1112520"/>
              <a:ext cx="458673" cy="44789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720517" y="1112520"/>
              <a:ext cx="458685" cy="44789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036699" y="1112520"/>
              <a:ext cx="458673" cy="44789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739214" y="6151588"/>
              <a:ext cx="378447" cy="26075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133574" y="6192570"/>
              <a:ext cx="92824" cy="223621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341270" y="6243878"/>
              <a:ext cx="59029" cy="1471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508872" y="6158776"/>
              <a:ext cx="195973" cy="262331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717965" y="6225831"/>
              <a:ext cx="460222" cy="201929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3191509" y="6219888"/>
              <a:ext cx="197713" cy="20840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3510915" y="6302375"/>
              <a:ext cx="88265" cy="44132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3709339" y="6151588"/>
              <a:ext cx="498220" cy="2658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223334" y="6158598"/>
              <a:ext cx="246557" cy="26320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484776" y="6234252"/>
              <a:ext cx="156387" cy="19315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760772" y="6302375"/>
              <a:ext cx="88252" cy="44132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4963388" y="6238798"/>
              <a:ext cx="789102" cy="197713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5765457" y="6238798"/>
              <a:ext cx="265303" cy="171805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801538" y="5924078"/>
              <a:ext cx="660359" cy="65822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52360" y="1900097"/>
          <a:ext cx="10243820" cy="4378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219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219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298575">
                <a:tc>
                  <a:txBody>
                    <a:bodyPr/>
                    <a:lstStyle/>
                    <a:p>
                      <a:pPr marR="60960" algn="ctr">
                        <a:lnSpc>
                          <a:spcPts val="5120"/>
                        </a:lnSpc>
                        <a:spcBef>
                          <a:spcPts val="2305"/>
                        </a:spcBef>
                      </a:pPr>
                      <a:r>
                        <a:rPr sz="43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GRADE</a:t>
                      </a:r>
                      <a:endParaRPr sz="4300" dirty="0">
                        <a:latin typeface="Poppins Black"/>
                        <a:cs typeface="Poppins Black"/>
                      </a:endParaRPr>
                    </a:p>
                    <a:p>
                      <a:pPr marR="87630" algn="ctr">
                        <a:lnSpc>
                          <a:spcPts val="2120"/>
                        </a:lnSpc>
                      </a:pPr>
                      <a:r>
                        <a:rPr sz="18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RANKING</a:t>
                      </a:r>
                      <a:endParaRPr sz="1800" dirty="0">
                        <a:latin typeface="Poppins Medium"/>
                        <a:cs typeface="Poppins Medium"/>
                      </a:endParaRPr>
                    </a:p>
                  </a:txBody>
                  <a:tcPr marL="0" marR="0" marT="29273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ctr">
                        <a:lnSpc>
                          <a:spcPts val="4910"/>
                        </a:lnSpc>
                        <a:spcBef>
                          <a:spcPts val="1155"/>
                        </a:spcBef>
                        <a:tabLst>
                          <a:tab pos="2166620" algn="l"/>
                        </a:tabLst>
                      </a:pPr>
                      <a:r>
                        <a:rPr sz="43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BONUS</a:t>
                      </a:r>
                      <a:r>
                        <a:rPr sz="43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	</a:t>
                      </a:r>
                      <a:r>
                        <a:rPr sz="43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VALUE</a:t>
                      </a:r>
                      <a:endParaRPr sz="4300" dirty="0">
                        <a:latin typeface="Poppins Black"/>
                        <a:cs typeface="Poppins Black"/>
                      </a:endParaRPr>
                    </a:p>
                    <a:p>
                      <a:pPr marL="27305" algn="ctr">
                        <a:lnSpc>
                          <a:spcPts val="2210"/>
                        </a:lnSpc>
                      </a:pPr>
                      <a:r>
                        <a:rPr sz="2050" b="1" i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PREMIER </a:t>
                      </a:r>
                      <a:r>
                        <a:rPr sz="2050" b="1" i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ACHAT</a:t>
                      </a:r>
                      <a:endParaRPr sz="2050" dirty="0">
                        <a:latin typeface="Poppins Black"/>
                        <a:cs typeface="Poppins Black"/>
                      </a:endParaRPr>
                    </a:p>
                    <a:p>
                      <a:pPr marR="124460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14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FIRST</a:t>
                      </a:r>
                      <a:r>
                        <a:rPr sz="1400" i="1" spc="-4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4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PURCHASE</a:t>
                      </a:r>
                      <a:endParaRPr sz="1400" dirty="0">
                        <a:latin typeface="Poppins Medium"/>
                        <a:cs typeface="Poppins Medium"/>
                      </a:endParaRPr>
                    </a:p>
                  </a:txBody>
                  <a:tcPr marL="0" marR="0" marT="1466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11555">
                <a:tc>
                  <a:txBody>
                    <a:bodyPr/>
                    <a:lstStyle/>
                    <a:p>
                      <a:pPr marL="71755"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4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SILVER</a:t>
                      </a:r>
                      <a:endParaRPr sz="4950">
                        <a:latin typeface="Poppins Black"/>
                        <a:cs typeface="Poppins Black"/>
                      </a:endParaRPr>
                    </a:p>
                  </a:txBody>
                  <a:tcPr marL="0" marR="0" marT="1016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41910" algn="ctr">
                        <a:lnSpc>
                          <a:spcPct val="100000"/>
                        </a:lnSpc>
                        <a:spcBef>
                          <a:spcPts val="1125"/>
                        </a:spcBef>
                      </a:pPr>
                      <a:r>
                        <a:rPr sz="475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50</a:t>
                      </a:r>
                      <a:r>
                        <a:rPr sz="4750" b="1" spc="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475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4750">
                        <a:latin typeface="Poppins Black"/>
                        <a:cs typeface="Poppins Black"/>
                      </a:endParaRPr>
                    </a:p>
                  </a:txBody>
                  <a:tcPr marL="0" marR="0" marT="1428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1555">
                <a:tc>
                  <a:txBody>
                    <a:bodyPr/>
                    <a:lstStyle/>
                    <a:p>
                      <a:pPr marR="807085" algn="r">
                        <a:lnSpc>
                          <a:spcPct val="100000"/>
                        </a:lnSpc>
                        <a:spcBef>
                          <a:spcPts val="495"/>
                        </a:spcBef>
                      </a:pPr>
                      <a:r>
                        <a:rPr sz="4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4950">
                        <a:latin typeface="Poppins Black"/>
                        <a:cs typeface="Poppins Black"/>
                      </a:endParaRPr>
                    </a:p>
                  </a:txBody>
                  <a:tcPr marL="0" marR="0" marT="6286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ctr">
                        <a:lnSpc>
                          <a:spcPct val="100000"/>
                        </a:lnSpc>
                        <a:spcBef>
                          <a:spcPts val="1115"/>
                        </a:spcBef>
                      </a:pPr>
                      <a:r>
                        <a:rPr sz="47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600</a:t>
                      </a:r>
                      <a:r>
                        <a:rPr sz="4700" b="1" spc="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47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4700">
                        <a:latin typeface="Poppins Black"/>
                        <a:cs typeface="Poppins Black"/>
                      </a:endParaRPr>
                    </a:p>
                  </a:txBody>
                  <a:tcPr marL="0" marR="0" marT="1416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57275">
                <a:tc>
                  <a:txBody>
                    <a:bodyPr/>
                    <a:lstStyle/>
                    <a:p>
                      <a:pPr marR="812165" algn="r">
                        <a:lnSpc>
                          <a:spcPct val="100000"/>
                        </a:lnSpc>
                        <a:spcBef>
                          <a:spcPts val="945"/>
                        </a:spcBef>
                      </a:pPr>
                      <a:r>
                        <a:rPr sz="4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4950">
                        <a:latin typeface="Poppins Black"/>
                        <a:cs typeface="Poppins Black"/>
                      </a:endParaRPr>
                    </a:p>
                  </a:txBody>
                  <a:tcPr marL="0" marR="0" marT="12001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55880" algn="ctr">
                        <a:lnSpc>
                          <a:spcPct val="100000"/>
                        </a:lnSpc>
                        <a:spcBef>
                          <a:spcPts val="1195"/>
                        </a:spcBef>
                      </a:pPr>
                      <a:r>
                        <a:rPr sz="47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900</a:t>
                      </a:r>
                      <a:r>
                        <a:rPr sz="4700" b="1" spc="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47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4700" dirty="0">
                        <a:latin typeface="Poppins Black"/>
                        <a:cs typeface="Poppins Black"/>
                      </a:endParaRPr>
                    </a:p>
                  </a:txBody>
                  <a:tcPr marL="0" marR="0" marT="15176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10160"/>
            <a:ext cx="12182475" cy="6847840"/>
            <a:chOff x="9969" y="0"/>
            <a:chExt cx="12182475" cy="684784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26600" y="6352487"/>
              <a:ext cx="2565400" cy="49528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29151" y="6590245"/>
              <a:ext cx="345223" cy="2264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65854" y="6670306"/>
              <a:ext cx="115316" cy="8134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67377" y="6625373"/>
              <a:ext cx="154998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17949" y="6681469"/>
              <a:ext cx="86067" cy="1235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0122" y="6673748"/>
              <a:ext cx="193610" cy="8672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27929" y="6587617"/>
              <a:ext cx="211480" cy="22862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01844" y="6625373"/>
              <a:ext cx="189711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75986" y="6681990"/>
              <a:ext cx="65443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9969" y="0"/>
              <a:ext cx="12182043" cy="137582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13746" y="334111"/>
              <a:ext cx="1003807" cy="832205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67841" y="290911"/>
            <a:ext cx="11256317" cy="942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l"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GRADE D’ENTRÉE</a:t>
            </a:r>
          </a:p>
          <a:p>
            <a:pPr marL="32384">
              <a:lnSpc>
                <a:spcPts val="2475"/>
              </a:lnSpc>
            </a:pPr>
            <a:r>
              <a:rPr sz="2200" i="1" spc="-175" dirty="0">
                <a:solidFill>
                  <a:schemeClr val="bg1"/>
                </a:solidFill>
                <a:latin typeface="Arial"/>
                <a:cs typeface="Arial"/>
              </a:rPr>
              <a:t>ENTRY</a:t>
            </a:r>
            <a:r>
              <a:rPr sz="2200" i="1" spc="-275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sz="2200" i="1" spc="-10" dirty="0">
                <a:solidFill>
                  <a:schemeClr val="bg1"/>
                </a:solidFill>
                <a:latin typeface="Arial"/>
                <a:cs typeface="Arial"/>
              </a:rPr>
              <a:t>LEVEL</a:t>
            </a:r>
            <a:endParaRPr sz="22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57051" y="1462398"/>
            <a:ext cx="8372475" cy="4916170"/>
          </a:xfrm>
          <a:prstGeom prst="rect">
            <a:avLst/>
          </a:prstGeom>
        </p:spPr>
        <p:txBody>
          <a:bodyPr vert="horz" wrap="square" lIns="0" tIns="208279" rIns="0" bIns="0" rtlCol="0">
            <a:spAutoFit/>
          </a:bodyPr>
          <a:lstStyle/>
          <a:p>
            <a:pPr marL="466090" indent="-453390">
              <a:lnSpc>
                <a:spcPct val="100000"/>
              </a:lnSpc>
              <a:spcBef>
                <a:spcPts val="1639"/>
              </a:spcBef>
              <a:buAutoNum type="arabicPeriod"/>
              <a:tabLst>
                <a:tab pos="466090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RETAIL</a:t>
            </a:r>
            <a:r>
              <a:rPr sz="3300" b="1" spc="-11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PROFIT</a:t>
            </a:r>
            <a:endParaRPr sz="3300">
              <a:latin typeface="Poppins"/>
              <a:cs typeface="Poppins"/>
            </a:endParaRPr>
          </a:p>
          <a:p>
            <a:pPr marL="458470" indent="-445770">
              <a:lnSpc>
                <a:spcPct val="100000"/>
              </a:lnSpc>
              <a:spcBef>
                <a:spcPts val="1540"/>
              </a:spcBef>
              <a:buAutoNum type="arabicPeriod"/>
              <a:tabLst>
                <a:tab pos="458470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PRODUCT</a:t>
            </a:r>
            <a:r>
              <a:rPr sz="3300" b="1" spc="-155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SHARING</a:t>
            </a:r>
            <a:r>
              <a:rPr sz="3300" b="1" spc="-155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BONUS</a:t>
            </a:r>
            <a:endParaRPr sz="3300">
              <a:latin typeface="Poppins"/>
              <a:cs typeface="Poppins"/>
            </a:endParaRPr>
          </a:p>
          <a:p>
            <a:pPr marL="473075" indent="-460375">
              <a:lnSpc>
                <a:spcPct val="100000"/>
              </a:lnSpc>
              <a:spcBef>
                <a:spcPts val="1540"/>
              </a:spcBef>
              <a:buAutoNum type="arabicPeriod"/>
              <a:tabLst>
                <a:tab pos="473075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GROUP</a:t>
            </a:r>
            <a:r>
              <a:rPr sz="3300" b="1" spc="-12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BONUS</a:t>
            </a:r>
            <a:endParaRPr sz="3300">
              <a:latin typeface="Poppins"/>
              <a:cs typeface="Poppins"/>
            </a:endParaRPr>
          </a:p>
          <a:p>
            <a:pPr marL="502920" indent="-490220">
              <a:lnSpc>
                <a:spcPct val="100000"/>
              </a:lnSpc>
              <a:spcBef>
                <a:spcPts val="1545"/>
              </a:spcBef>
              <a:buAutoNum type="arabicPeriod"/>
              <a:tabLst>
                <a:tab pos="502920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UNILEVEL</a:t>
            </a:r>
            <a:r>
              <a:rPr sz="3300" b="1" spc="-15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BONUS</a:t>
            </a:r>
            <a:endParaRPr sz="3300">
              <a:latin typeface="Poppins"/>
              <a:cs typeface="Poppins"/>
            </a:endParaRPr>
          </a:p>
          <a:p>
            <a:pPr marL="492125" indent="-479425">
              <a:lnSpc>
                <a:spcPct val="100000"/>
              </a:lnSpc>
              <a:spcBef>
                <a:spcPts val="1540"/>
              </a:spcBef>
              <a:buAutoNum type="arabicPeriod"/>
              <a:tabLst>
                <a:tab pos="492125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PERSONAL</a:t>
            </a:r>
            <a:r>
              <a:rPr sz="3300" b="1" spc="-9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CASH</a:t>
            </a:r>
            <a:r>
              <a:rPr sz="3300" b="1" spc="-85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20" dirty="0">
                <a:solidFill>
                  <a:srgbClr val="5B509D"/>
                </a:solidFill>
                <a:latin typeface="Poppins"/>
                <a:cs typeface="Poppins"/>
              </a:rPr>
              <a:t>BACK</a:t>
            </a:r>
            <a:endParaRPr sz="3300">
              <a:latin typeface="Poppins"/>
              <a:cs typeface="Poppins"/>
            </a:endParaRPr>
          </a:p>
          <a:p>
            <a:pPr marL="486409" indent="-473709">
              <a:lnSpc>
                <a:spcPct val="100000"/>
              </a:lnSpc>
              <a:spcBef>
                <a:spcPts val="1540"/>
              </a:spcBef>
              <a:buAutoNum type="arabicPeriod"/>
              <a:tabLst>
                <a:tab pos="486409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GROUP</a:t>
            </a:r>
            <a:r>
              <a:rPr sz="3300" b="1" spc="-105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&amp;</a:t>
            </a:r>
            <a:r>
              <a:rPr sz="3300" b="1" spc="-10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UNILEVEL</a:t>
            </a:r>
            <a:r>
              <a:rPr sz="3300" b="1" spc="-105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BONUS</a:t>
            </a:r>
            <a:r>
              <a:rPr sz="3300" b="1" spc="-10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MULTIPLIER</a:t>
            </a:r>
            <a:endParaRPr sz="3300">
              <a:latin typeface="Poppins"/>
              <a:cs typeface="Poppins"/>
            </a:endParaRPr>
          </a:p>
          <a:p>
            <a:pPr marL="443865" indent="-431165">
              <a:lnSpc>
                <a:spcPct val="100000"/>
              </a:lnSpc>
              <a:spcBef>
                <a:spcPts val="1540"/>
              </a:spcBef>
              <a:buAutoNum type="arabicPeriod"/>
              <a:tabLst>
                <a:tab pos="443865" algn="l"/>
              </a:tabLst>
            </a:pPr>
            <a:r>
              <a:rPr sz="3300" b="1" dirty="0">
                <a:solidFill>
                  <a:srgbClr val="5B509D"/>
                </a:solidFill>
                <a:latin typeface="Poppins"/>
                <a:cs typeface="Poppins"/>
              </a:rPr>
              <a:t>STAR</a:t>
            </a:r>
            <a:r>
              <a:rPr sz="3300" b="1" spc="-5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10" dirty="0">
                <a:solidFill>
                  <a:srgbClr val="5B509D"/>
                </a:solidFill>
                <a:latin typeface="Poppins"/>
                <a:cs typeface="Poppins"/>
              </a:rPr>
              <a:t>LEADERSHIP</a:t>
            </a:r>
            <a:r>
              <a:rPr sz="3300" b="1" spc="-50" dirty="0">
                <a:solidFill>
                  <a:srgbClr val="5B509D"/>
                </a:solidFill>
                <a:latin typeface="Poppins"/>
                <a:cs typeface="Poppins"/>
              </a:rPr>
              <a:t> </a:t>
            </a:r>
            <a:r>
              <a:rPr sz="3300" b="1" spc="-20" dirty="0">
                <a:solidFill>
                  <a:srgbClr val="5B509D"/>
                </a:solidFill>
                <a:latin typeface="Poppins"/>
                <a:cs typeface="Poppins"/>
              </a:rPr>
              <a:t>CLUB</a:t>
            </a:r>
            <a:endParaRPr sz="3300">
              <a:latin typeface="Poppins"/>
              <a:cs typeface="Poppin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0"/>
            <a:ext cx="12192000" cy="6835140"/>
            <a:chOff x="0" y="0"/>
            <a:chExt cx="12192000" cy="683514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13900" y="6339787"/>
              <a:ext cx="2578100" cy="4953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16451" y="6577545"/>
              <a:ext cx="345210" cy="2264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53153" y="6657606"/>
              <a:ext cx="115315" cy="8134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54676" y="6612673"/>
              <a:ext cx="155129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05249" y="6668769"/>
              <a:ext cx="86067" cy="1235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77436" y="6661036"/>
              <a:ext cx="193597" cy="8674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15217" y="6574904"/>
              <a:ext cx="211493" cy="22863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489143" y="6612673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63285" y="6669290"/>
              <a:ext cx="65443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8814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1541" y="346417"/>
              <a:ext cx="1003820" cy="832205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657051" y="212168"/>
            <a:ext cx="10515600" cy="100027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384">
              <a:lnSpc>
                <a:spcPts val="5215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SEPT TYPES DE BONUS</a:t>
            </a:r>
          </a:p>
          <a:p>
            <a:pPr marL="43180">
              <a:lnSpc>
                <a:spcPts val="2455"/>
              </a:lnSpc>
            </a:pPr>
            <a:r>
              <a:rPr sz="2200" i="1" spc="-105" dirty="0">
                <a:solidFill>
                  <a:schemeClr val="bg1"/>
                </a:solidFill>
                <a:latin typeface="Arial"/>
                <a:cs typeface="Arial"/>
              </a:rPr>
              <a:t>SEVEN</a:t>
            </a:r>
            <a:r>
              <a:rPr sz="2200" i="1" spc="-29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sz="2200" i="1" spc="-145" dirty="0">
                <a:solidFill>
                  <a:schemeClr val="bg1"/>
                </a:solidFill>
                <a:latin typeface="Arial"/>
                <a:cs typeface="Arial"/>
              </a:rPr>
              <a:t>TYPES</a:t>
            </a:r>
            <a:r>
              <a:rPr sz="2200" i="1" spc="-29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sz="2200" i="1" spc="50" dirty="0">
                <a:solidFill>
                  <a:schemeClr val="bg1"/>
                </a:solidFill>
                <a:latin typeface="Arial"/>
                <a:cs typeface="Arial"/>
              </a:rPr>
              <a:t>OF</a:t>
            </a:r>
            <a:r>
              <a:rPr sz="2200" i="1" spc="-285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sz="2200" i="1" spc="-10" dirty="0">
                <a:solidFill>
                  <a:schemeClr val="bg1"/>
                </a:solidFill>
                <a:latin typeface="Arial"/>
                <a:cs typeface="Arial"/>
              </a:rPr>
              <a:t>BONUSES</a:t>
            </a:r>
            <a:endParaRPr sz="22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843646" y="2917673"/>
            <a:ext cx="6188075" cy="1513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9750" b="1" dirty="0">
                <a:solidFill>
                  <a:srgbClr val="E52222"/>
                </a:solidFill>
                <a:latin typeface="Poppins SemiBold"/>
                <a:cs typeface="Poppins SemiBold"/>
              </a:rPr>
              <a:t>10% - </a:t>
            </a:r>
            <a:r>
              <a:rPr sz="9750" b="1" spc="-25" dirty="0">
                <a:solidFill>
                  <a:srgbClr val="E52222"/>
                </a:solidFill>
                <a:latin typeface="Poppins SemiBold"/>
                <a:cs typeface="Poppins SemiBold"/>
              </a:rPr>
              <a:t>30%</a:t>
            </a:r>
            <a:endParaRPr sz="9750">
              <a:latin typeface="Poppins SemiBold"/>
              <a:cs typeface="Poppins SemiBold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12192000" cy="6835140"/>
            <a:chOff x="0" y="0"/>
            <a:chExt cx="12192000" cy="683514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601200" y="6339787"/>
              <a:ext cx="2578100" cy="4953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403751" y="6577545"/>
              <a:ext cx="345211" cy="22642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40453" y="6657606"/>
              <a:ext cx="115315" cy="8134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41976" y="6612673"/>
              <a:ext cx="154986" cy="131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92548" y="6668769"/>
              <a:ext cx="86067" cy="12352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64735" y="6661036"/>
              <a:ext cx="193599" cy="8674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302517" y="6574904"/>
              <a:ext cx="211493" cy="22863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476443" y="6612673"/>
              <a:ext cx="189711" cy="13510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650585" y="6669290"/>
              <a:ext cx="65455" cy="674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0" y="0"/>
              <a:ext cx="12192000" cy="138857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0403776" y="346862"/>
              <a:ext cx="1003819" cy="832205"/>
            </a:xfrm>
            <a:prstGeom prst="rect">
              <a:avLst/>
            </a:prstGeom>
          </p:spPr>
        </p:pic>
      </p:grpSp>
      <p:sp>
        <p:nvSpPr>
          <p:cNvPr id="15" name="object 15" descr="$PPTXTitle"/>
          <p:cNvSpPr txBox="1">
            <a:spLocks noGrp="1"/>
          </p:cNvSpPr>
          <p:nvPr>
            <p:ph type="ctrTitle"/>
          </p:nvPr>
        </p:nvSpPr>
        <p:spPr>
          <a:xfrm>
            <a:off x="487832" y="246881"/>
            <a:ext cx="675116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dirty="0">
                <a:latin typeface="Arial Black" panose="020B0604020202020204" pitchFamily="34" charset="0"/>
                <a:cs typeface="Arial Black" panose="020B0604020202020204" pitchFamily="34" charset="0"/>
              </a:rPr>
              <a:t>1. RETAIL PROFIT</a:t>
            </a:r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022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884834" y="1634591"/>
            <a:ext cx="10353040" cy="4478020"/>
            <a:chOff x="884834" y="1634591"/>
            <a:chExt cx="10353040" cy="4478020"/>
          </a:xfrm>
        </p:grpSpPr>
        <p:sp>
          <p:nvSpPr>
            <p:cNvPr id="4" name="object 4"/>
            <p:cNvSpPr/>
            <p:nvPr/>
          </p:nvSpPr>
          <p:spPr>
            <a:xfrm>
              <a:off x="884834" y="1634591"/>
              <a:ext cx="10353040" cy="4478020"/>
            </a:xfrm>
            <a:custGeom>
              <a:avLst/>
              <a:gdLst/>
              <a:ahLst/>
              <a:cxnLst/>
              <a:rect l="l" t="t" r="r" b="b"/>
              <a:pathLst>
                <a:path w="10353040" h="4478020">
                  <a:moveTo>
                    <a:pt x="10352849" y="0"/>
                  </a:moveTo>
                  <a:lnTo>
                    <a:pt x="0" y="0"/>
                  </a:lnTo>
                  <a:lnTo>
                    <a:pt x="0" y="4477766"/>
                  </a:lnTo>
                  <a:lnTo>
                    <a:pt x="10352849" y="4477766"/>
                  </a:lnTo>
                  <a:lnTo>
                    <a:pt x="1035284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97149" y="3024765"/>
              <a:ext cx="2360919" cy="2359812"/>
            </a:xfrm>
            <a:prstGeom prst="rect">
              <a:avLst/>
            </a:prstGeom>
          </p:spPr>
        </p:pic>
      </p:grp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878484" y="1628241"/>
          <a:ext cx="10353039" cy="44767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723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041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041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723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287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775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R="12700" algn="ctr">
                        <a:lnSpc>
                          <a:spcPts val="2480"/>
                        </a:lnSpc>
                        <a:spcBef>
                          <a:spcPts val="5"/>
                        </a:spcBef>
                      </a:pPr>
                      <a:r>
                        <a:rPr sz="2150" b="1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SPONSOR</a:t>
                      </a:r>
                      <a:r>
                        <a:rPr sz="2150" b="1" spc="10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spc="-1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DIRECT</a:t>
                      </a:r>
                      <a:endParaRPr sz="2150">
                        <a:latin typeface="Poppins"/>
                        <a:cs typeface="Poppins"/>
                      </a:endParaRPr>
                    </a:p>
                    <a:p>
                      <a:pPr algn="ctr">
                        <a:lnSpc>
                          <a:spcPts val="1580"/>
                        </a:lnSpc>
                      </a:pPr>
                      <a:r>
                        <a:rPr sz="1400" i="1" dirty="0">
                          <a:solidFill>
                            <a:srgbClr val="693E91"/>
                          </a:solidFill>
                          <a:latin typeface="Poppins Medium"/>
                          <a:cs typeface="Poppins Medium"/>
                        </a:rPr>
                        <a:t>DIRECT</a:t>
                      </a:r>
                      <a:r>
                        <a:rPr sz="1400" i="1" spc="-50" dirty="0">
                          <a:solidFill>
                            <a:srgbClr val="693E91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400" i="1" spc="-10" dirty="0">
                          <a:solidFill>
                            <a:srgbClr val="693E91"/>
                          </a:solidFill>
                          <a:latin typeface="Poppins Medium"/>
                          <a:cs typeface="Poppins Medium"/>
                        </a:rPr>
                        <a:t>SPONSOR</a:t>
                      </a:r>
                      <a:endParaRPr sz="1400">
                        <a:latin typeface="Poppins Medium"/>
                        <a:cs typeface="Poppins Medium"/>
                      </a:endParaRPr>
                    </a:p>
                  </a:txBody>
                  <a:tcPr marL="0" marR="0" marT="2254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3655" algn="ctr">
                        <a:lnSpc>
                          <a:spcPct val="100000"/>
                        </a:lnSpc>
                        <a:spcBef>
                          <a:spcPts val="2910"/>
                        </a:spcBef>
                      </a:pPr>
                      <a:r>
                        <a:rPr sz="365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GRADE</a:t>
                      </a:r>
                      <a:endParaRPr sz="3650">
                        <a:latin typeface="Poppins Black"/>
                        <a:cs typeface="Poppins Black"/>
                      </a:endParaRPr>
                    </a:p>
                    <a:p>
                      <a:pPr marR="3365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RANKING</a:t>
                      </a:r>
                      <a:endParaRPr sz="1400">
                        <a:latin typeface="Poppins Medium"/>
                        <a:cs typeface="Poppins Medium"/>
                      </a:endParaRPr>
                    </a:p>
                  </a:txBody>
                  <a:tcPr marL="0" marR="0" marT="36957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790575">
                        <a:lnSpc>
                          <a:spcPct val="100000"/>
                        </a:lnSpc>
                        <a:spcBef>
                          <a:spcPts val="2910"/>
                        </a:spcBef>
                      </a:pPr>
                      <a:r>
                        <a:rPr sz="365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PSB</a:t>
                      </a:r>
                      <a:endParaRPr sz="3650">
                        <a:latin typeface="Poppins Black"/>
                        <a:cs typeface="Poppins Black"/>
                      </a:endParaRPr>
                    </a:p>
                  </a:txBody>
                  <a:tcPr marL="0" marR="0" marT="3695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ct val="100000"/>
                        </a:lnSpc>
                        <a:spcBef>
                          <a:spcPts val="2935"/>
                        </a:spcBef>
                      </a:pPr>
                      <a:r>
                        <a:rPr sz="365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DOLLARS</a:t>
                      </a:r>
                      <a:endParaRPr sz="3650">
                        <a:latin typeface="Poppins Black"/>
                        <a:cs typeface="Poppins Black"/>
                      </a:endParaRPr>
                    </a:p>
                  </a:txBody>
                  <a:tcPr marL="0" marR="0" marT="372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76630"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  <a:p>
                      <a:pPr marL="106045" algn="ctr">
                        <a:lnSpc>
                          <a:spcPts val="3395"/>
                        </a:lnSpc>
                      </a:pPr>
                      <a:r>
                        <a:rPr sz="3000" b="1" spc="-25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TOI</a:t>
                      </a:r>
                      <a:endParaRPr sz="3000">
                        <a:latin typeface="Poppins"/>
                        <a:cs typeface="Poppins"/>
                      </a:endParaRPr>
                    </a:p>
                    <a:p>
                      <a:pPr marL="109220" algn="ctr">
                        <a:lnSpc>
                          <a:spcPts val="2014"/>
                        </a:lnSpc>
                      </a:pPr>
                      <a:r>
                        <a:rPr sz="185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YOU</a:t>
                      </a:r>
                      <a:endParaRPr sz="1850">
                        <a:latin typeface="Poppins Medium"/>
                        <a:cs typeface="Poppins Medium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3095">
                        <a:lnSpc>
                          <a:spcPct val="100000"/>
                        </a:lnSpc>
                        <a:spcBef>
                          <a:spcPts val="2250"/>
                        </a:spcBef>
                      </a:pPr>
                      <a:r>
                        <a:rPr sz="30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SILVER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8575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48590">
                        <a:lnSpc>
                          <a:spcPct val="100000"/>
                        </a:lnSpc>
                        <a:spcBef>
                          <a:spcPts val="2155"/>
                        </a:spcBef>
                      </a:pPr>
                      <a:r>
                        <a:rPr sz="3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20% x </a:t>
                      </a:r>
                      <a:r>
                        <a:rPr sz="30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736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4130" algn="ctr">
                        <a:lnSpc>
                          <a:spcPct val="100000"/>
                        </a:lnSpc>
                        <a:spcBef>
                          <a:spcPts val="2190"/>
                        </a:spcBef>
                      </a:pPr>
                      <a:r>
                        <a:rPr sz="30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10$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7813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0012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21945">
                        <a:lnSpc>
                          <a:spcPct val="100000"/>
                        </a:lnSpc>
                        <a:spcBef>
                          <a:spcPts val="1915"/>
                        </a:spcBef>
                      </a:pPr>
                      <a:r>
                        <a:rPr sz="30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432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48590">
                        <a:lnSpc>
                          <a:spcPct val="100000"/>
                        </a:lnSpc>
                        <a:spcBef>
                          <a:spcPts val="2050"/>
                        </a:spcBef>
                      </a:pPr>
                      <a:r>
                        <a:rPr sz="3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20% x </a:t>
                      </a:r>
                      <a:r>
                        <a:rPr sz="30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6035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3025" algn="ctr">
                        <a:lnSpc>
                          <a:spcPct val="100000"/>
                        </a:lnSpc>
                        <a:spcBef>
                          <a:spcPts val="2365"/>
                        </a:spcBef>
                      </a:pPr>
                      <a:r>
                        <a:rPr sz="30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120$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30035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7124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21945">
                        <a:lnSpc>
                          <a:spcPct val="100000"/>
                        </a:lnSpc>
                        <a:spcBef>
                          <a:spcPts val="1985"/>
                        </a:spcBef>
                      </a:pPr>
                      <a:r>
                        <a:rPr sz="3000" b="1" spc="-10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520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48590">
                        <a:lnSpc>
                          <a:spcPct val="100000"/>
                        </a:lnSpc>
                        <a:spcBef>
                          <a:spcPts val="1955"/>
                        </a:spcBef>
                      </a:pPr>
                      <a:r>
                        <a:rPr sz="30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20% x </a:t>
                      </a:r>
                      <a:r>
                        <a:rPr sz="3000" b="1" spc="-20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482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07950" algn="ctr">
                        <a:lnSpc>
                          <a:spcPct val="100000"/>
                        </a:lnSpc>
                        <a:spcBef>
                          <a:spcPts val="2270"/>
                        </a:spcBef>
                      </a:pPr>
                      <a:r>
                        <a:rPr sz="3000" b="1" spc="-20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180$</a:t>
                      </a:r>
                      <a:endParaRPr sz="3000">
                        <a:latin typeface="Poppins Black"/>
                        <a:cs typeface="Poppins Black"/>
                      </a:endParaRPr>
                    </a:p>
                  </a:txBody>
                  <a:tcPr marL="0" marR="0" marT="28829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7" name="object 7"/>
          <p:cNvGrpSpPr/>
          <p:nvPr/>
        </p:nvGrpSpPr>
        <p:grpSpPr>
          <a:xfrm>
            <a:off x="9613900" y="6339787"/>
            <a:ext cx="2578100" cy="495300"/>
            <a:chOff x="9613900" y="6339787"/>
            <a:chExt cx="2578100" cy="495300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613900" y="6339787"/>
              <a:ext cx="2578100" cy="4953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416451" y="6577546"/>
              <a:ext cx="345210" cy="22642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753153" y="6657606"/>
              <a:ext cx="115315" cy="8134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854676" y="6612674"/>
              <a:ext cx="155129" cy="13195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05248" y="6668770"/>
              <a:ext cx="86067" cy="12352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077436" y="6661035"/>
              <a:ext cx="193597" cy="8674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315217" y="6574904"/>
              <a:ext cx="211493" cy="22863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489143" y="6612674"/>
              <a:ext cx="189712" cy="13510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1663285" y="6669290"/>
              <a:ext cx="65443" cy="67436"/>
            </a:xfrm>
            <a:prstGeom prst="rect">
              <a:avLst/>
            </a:prstGeom>
          </p:spPr>
        </p:pic>
      </p:grpSp>
      <p:grpSp>
        <p:nvGrpSpPr>
          <p:cNvPr id="17" name="object 17"/>
          <p:cNvGrpSpPr/>
          <p:nvPr/>
        </p:nvGrpSpPr>
        <p:grpSpPr>
          <a:xfrm>
            <a:off x="0" y="0"/>
            <a:ext cx="12192000" cy="1389380"/>
            <a:chOff x="0" y="0"/>
            <a:chExt cx="12192000" cy="1389380"/>
          </a:xfrm>
        </p:grpSpPr>
        <p:pic>
          <p:nvPicPr>
            <p:cNvPr id="18" name="object 1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0" y="0"/>
              <a:ext cx="12192000" cy="138902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402658" y="347293"/>
              <a:ext cx="1003820" cy="832218"/>
            </a:xfrm>
            <a:prstGeom prst="rect">
              <a:avLst/>
            </a:prstGeom>
          </p:spPr>
        </p:pic>
      </p:grpSp>
      <p:sp>
        <p:nvSpPr>
          <p:cNvPr id="20" name="object 20" descr="$PPTXTitle"/>
          <p:cNvSpPr txBox="1">
            <a:spLocks noGrp="1"/>
          </p:cNvSpPr>
          <p:nvPr>
            <p:ph type="title"/>
          </p:nvPr>
        </p:nvSpPr>
        <p:spPr>
          <a:xfrm>
            <a:off x="457200" y="492755"/>
            <a:ext cx="952500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384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2. PSB (PRODUCT SHARING BONUS)</a:t>
            </a:r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0227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47623" y="1615071"/>
          <a:ext cx="10821670" cy="46583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953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94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321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58240">
                <a:tc>
                  <a:txBody>
                    <a:bodyPr/>
                    <a:lstStyle/>
                    <a:p>
                      <a:pPr marR="346075" algn="ctr">
                        <a:lnSpc>
                          <a:spcPct val="100000"/>
                        </a:lnSpc>
                        <a:spcBef>
                          <a:spcPts val="2655"/>
                        </a:spcBef>
                      </a:pPr>
                      <a:r>
                        <a:rPr sz="25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PREMIER </a:t>
                      </a:r>
                      <a:r>
                        <a:rPr sz="25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ACHAT</a:t>
                      </a:r>
                      <a:endParaRPr sz="2500">
                        <a:latin typeface="Poppins Black"/>
                        <a:cs typeface="Poppins Black"/>
                      </a:endParaRPr>
                    </a:p>
                    <a:p>
                      <a:pPr marR="346075" algn="ctr">
                        <a:lnSpc>
                          <a:spcPct val="100000"/>
                        </a:lnSpc>
                        <a:spcBef>
                          <a:spcPts val="420"/>
                        </a:spcBef>
                      </a:pPr>
                      <a:r>
                        <a:rPr sz="205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FIRST </a:t>
                      </a:r>
                      <a:r>
                        <a:rPr sz="205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ENROLLED</a:t>
                      </a:r>
                      <a:endParaRPr sz="2050">
                        <a:latin typeface="Poppins Medium"/>
                        <a:cs typeface="Poppins Medium"/>
                      </a:endParaRPr>
                    </a:p>
                  </a:txBody>
                  <a:tcPr marL="0" marR="0" marT="3371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  <a:p>
                      <a:pPr marL="217170">
                        <a:lnSpc>
                          <a:spcPct val="100000"/>
                        </a:lnSpc>
                      </a:pPr>
                      <a:r>
                        <a:rPr sz="26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BOOSTER </a:t>
                      </a:r>
                      <a:r>
                        <a:rPr sz="2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EFFECTIVE</a:t>
                      </a:r>
                      <a:endParaRPr sz="2600">
                        <a:latin typeface="Poppins Black"/>
                        <a:cs typeface="Poppins Black"/>
                      </a:endParaRPr>
                    </a:p>
                  </a:txBody>
                  <a:tcPr marL="0" marR="0" marT="717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197485" marR="92710" algn="ctr">
                        <a:lnSpc>
                          <a:spcPts val="2800"/>
                        </a:lnSpc>
                        <a:spcBef>
                          <a:spcPts val="620"/>
                        </a:spcBef>
                      </a:pPr>
                      <a:r>
                        <a:rPr sz="25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PRODUCT </a:t>
                      </a:r>
                      <a:r>
                        <a:rPr sz="25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SHARING </a:t>
                      </a:r>
                      <a:r>
                        <a:rPr sz="25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BONUS</a:t>
                      </a:r>
                      <a:endParaRPr sz="2500">
                        <a:latin typeface="Poppins Black"/>
                        <a:cs typeface="Poppins Black"/>
                      </a:endParaRPr>
                    </a:p>
                    <a:p>
                      <a:pPr marL="133985" algn="ctr">
                        <a:lnSpc>
                          <a:spcPts val="2635"/>
                        </a:lnSpc>
                      </a:pPr>
                      <a:r>
                        <a:rPr sz="225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(RANK ORDER </a:t>
                      </a:r>
                      <a:r>
                        <a:rPr sz="225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BV)</a:t>
                      </a:r>
                      <a:endParaRPr sz="2250">
                        <a:latin typeface="Poppins Medium"/>
                        <a:cs typeface="Poppins Medium"/>
                      </a:endParaRPr>
                    </a:p>
                  </a:txBody>
                  <a:tcPr marL="0" marR="0" marT="787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170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00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728345">
                        <a:lnSpc>
                          <a:spcPct val="100000"/>
                        </a:lnSpc>
                      </a:pPr>
                      <a:r>
                        <a:rPr sz="25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2500">
                        <a:latin typeface="Poppins Black"/>
                        <a:cs typeface="Poppins Black"/>
                      </a:endParaRPr>
                    </a:p>
                  </a:txBody>
                  <a:tcPr marL="0" marR="0" marT="2540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87630" marR="79375" algn="ctr">
                        <a:lnSpc>
                          <a:spcPct val="112400"/>
                        </a:lnSpc>
                        <a:spcBef>
                          <a:spcPts val="1295"/>
                        </a:spcBef>
                      </a:pPr>
                      <a:r>
                        <a:rPr sz="2150" b="1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DANS</a:t>
                      </a:r>
                      <a:r>
                        <a:rPr sz="2150" b="1" spc="35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LES</a:t>
                      </a:r>
                      <a:r>
                        <a:rPr sz="2150" b="1" spc="5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dirty="0">
                          <a:solidFill>
                            <a:srgbClr val="E52222"/>
                          </a:solidFill>
                          <a:latin typeface="Poppins"/>
                          <a:cs typeface="Poppins"/>
                        </a:rPr>
                        <a:t>60</a:t>
                      </a:r>
                      <a:r>
                        <a:rPr sz="2150" b="1" spc="45" dirty="0">
                          <a:solidFill>
                            <a:srgbClr val="E52222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JOURS</a:t>
                      </a:r>
                      <a:r>
                        <a:rPr sz="2150" b="1" spc="5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spc="-1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APRÈS </a:t>
                      </a:r>
                      <a:r>
                        <a:rPr sz="2150" b="1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TON</a:t>
                      </a:r>
                      <a:r>
                        <a:rPr sz="2150" b="1" spc="75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PREMIER</a:t>
                      </a:r>
                      <a:r>
                        <a:rPr sz="2150" b="1" spc="7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spc="-1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ACHAT</a:t>
                      </a:r>
                      <a:endParaRPr sz="2150">
                        <a:latin typeface="Poppins"/>
                        <a:cs typeface="Poppins"/>
                      </a:endParaRPr>
                    </a:p>
                    <a:p>
                      <a:pPr marL="301625" marR="314325" algn="ctr">
                        <a:lnSpc>
                          <a:spcPct val="117600"/>
                        </a:lnSpc>
                        <a:spcBef>
                          <a:spcPts val="1285"/>
                        </a:spcBef>
                      </a:pPr>
                      <a:r>
                        <a:rPr sz="1700" i="1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IN</a:t>
                      </a:r>
                      <a:r>
                        <a:rPr sz="1700" i="1" spc="40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FIRST</a:t>
                      </a:r>
                      <a:r>
                        <a:rPr sz="1700" i="1" spc="40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60</a:t>
                      </a:r>
                      <a:r>
                        <a:rPr sz="1700" i="1" spc="40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DAYS</a:t>
                      </a:r>
                      <a:r>
                        <a:rPr sz="1700" i="1" spc="40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AFTER</a:t>
                      </a:r>
                      <a:r>
                        <a:rPr sz="1700" i="1" spc="40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spc="-10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FIRST ENROLLEMENT</a:t>
                      </a:r>
                      <a:endParaRPr sz="1700">
                        <a:latin typeface="Poppins Medium"/>
                        <a:cs typeface="Poppins Medium"/>
                      </a:endParaRPr>
                    </a:p>
                  </a:txBody>
                  <a:tcPr marL="0" marR="0" marT="16446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980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26670" algn="ctr">
                        <a:lnSpc>
                          <a:spcPct val="100000"/>
                        </a:lnSpc>
                      </a:pPr>
                      <a:r>
                        <a:rPr sz="25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30% </a:t>
                      </a:r>
                      <a:r>
                        <a:rPr sz="25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 </a:t>
                      </a:r>
                      <a:r>
                        <a:rPr sz="25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2500">
                        <a:latin typeface="Poppins Black"/>
                        <a:cs typeface="Poppins Black"/>
                      </a:endParaRPr>
                    </a:p>
                  </a:txBody>
                  <a:tcPr marL="0" marR="0" marT="2514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275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744220">
                        <a:lnSpc>
                          <a:spcPct val="100000"/>
                        </a:lnSpc>
                      </a:pPr>
                      <a:r>
                        <a:rPr sz="25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500">
                        <a:latin typeface="Poppins Black"/>
                        <a:cs typeface="Poppins Black"/>
                      </a:endParaRPr>
                    </a:p>
                  </a:txBody>
                  <a:tcPr marL="0" marR="0" marT="2889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84455" marR="88900" algn="ctr">
                        <a:lnSpc>
                          <a:spcPct val="112400"/>
                        </a:lnSpc>
                        <a:spcBef>
                          <a:spcPts val="1360"/>
                        </a:spcBef>
                      </a:pPr>
                      <a:r>
                        <a:rPr sz="2150" b="1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DANS</a:t>
                      </a:r>
                      <a:r>
                        <a:rPr sz="2150" b="1" spc="45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LES</a:t>
                      </a:r>
                      <a:r>
                        <a:rPr sz="2150" b="1" spc="5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dirty="0">
                          <a:solidFill>
                            <a:srgbClr val="E52222"/>
                          </a:solidFill>
                          <a:latin typeface="Poppins"/>
                          <a:cs typeface="Poppins"/>
                        </a:rPr>
                        <a:t>90</a:t>
                      </a:r>
                      <a:r>
                        <a:rPr sz="2150" b="1" spc="55" dirty="0">
                          <a:solidFill>
                            <a:srgbClr val="E52222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JOURS</a:t>
                      </a:r>
                      <a:r>
                        <a:rPr sz="2150" b="1" spc="55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spc="-2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APRÈS </a:t>
                      </a:r>
                      <a:r>
                        <a:rPr sz="2150" b="1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TON</a:t>
                      </a:r>
                      <a:r>
                        <a:rPr sz="2150" b="1" spc="75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PREMIER</a:t>
                      </a:r>
                      <a:r>
                        <a:rPr sz="2150" b="1" spc="7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2150" b="1" spc="-10" dirty="0">
                          <a:solidFill>
                            <a:srgbClr val="5B509D"/>
                          </a:solidFill>
                          <a:latin typeface="Poppins"/>
                          <a:cs typeface="Poppins"/>
                        </a:rPr>
                        <a:t>ACHAT</a:t>
                      </a:r>
                      <a:endParaRPr sz="2150">
                        <a:latin typeface="Poppins"/>
                        <a:cs typeface="Poppins"/>
                      </a:endParaRPr>
                    </a:p>
                    <a:p>
                      <a:pPr marL="335915" marR="281940" algn="ctr">
                        <a:lnSpc>
                          <a:spcPct val="117600"/>
                        </a:lnSpc>
                        <a:spcBef>
                          <a:spcPts val="1225"/>
                        </a:spcBef>
                      </a:pPr>
                      <a:r>
                        <a:rPr sz="1700" i="1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IN</a:t>
                      </a:r>
                      <a:r>
                        <a:rPr sz="1700" i="1" spc="40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FIRST</a:t>
                      </a:r>
                      <a:r>
                        <a:rPr sz="1700" i="1" spc="40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90</a:t>
                      </a:r>
                      <a:r>
                        <a:rPr sz="1700" i="1" spc="40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DAYS</a:t>
                      </a:r>
                      <a:r>
                        <a:rPr sz="1700" i="1" spc="40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AFTER</a:t>
                      </a:r>
                      <a:r>
                        <a:rPr sz="1700" i="1" spc="40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spc="-10" dirty="0">
                          <a:solidFill>
                            <a:srgbClr val="1D1D1B"/>
                          </a:solidFill>
                          <a:latin typeface="Poppins Medium"/>
                          <a:cs typeface="Poppins Medium"/>
                        </a:rPr>
                        <a:t>FIRST ENROLLEMENT</a:t>
                      </a:r>
                      <a:endParaRPr sz="1700">
                        <a:latin typeface="Poppins Medium"/>
                        <a:cs typeface="Poppins Medium"/>
                      </a:endParaRPr>
                    </a:p>
                  </a:txBody>
                  <a:tcPr marL="0" marR="0" marT="17272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80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27305" algn="ctr">
                        <a:lnSpc>
                          <a:spcPct val="100000"/>
                        </a:lnSpc>
                      </a:pPr>
                      <a:r>
                        <a:rPr sz="25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40% </a:t>
                      </a:r>
                      <a:r>
                        <a:rPr sz="25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 </a:t>
                      </a:r>
                      <a:r>
                        <a:rPr sz="25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2500">
                        <a:latin typeface="Poppins Black"/>
                        <a:cs typeface="Poppins Black"/>
                      </a:endParaRPr>
                    </a:p>
                  </a:txBody>
                  <a:tcPr marL="0" marR="0" marT="3276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0"/>
            <a:ext cx="12192000" cy="6835140"/>
            <a:chOff x="0" y="0"/>
            <a:chExt cx="12192000" cy="683514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32607" y="6339787"/>
              <a:ext cx="2559392" cy="49528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5159" y="6577545"/>
              <a:ext cx="345222" cy="2264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71861" y="6657606"/>
              <a:ext cx="115314" cy="8134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73384" y="6612673"/>
              <a:ext cx="155129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23955" y="6668769"/>
              <a:ext cx="86067" cy="1235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6142" y="6661036"/>
              <a:ext cx="193598" cy="8674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33924" y="6574904"/>
              <a:ext cx="211493" cy="22863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07851" y="6612673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81980" y="6669290"/>
              <a:ext cx="65455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8598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3217" y="344271"/>
              <a:ext cx="1003821" cy="832205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910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PSB BOOSTER</a:t>
            </a:r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0380"/>
            <a:chOff x="0" y="0"/>
            <a:chExt cx="12192000" cy="685038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9" cy="685022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56954" y="3435188"/>
              <a:ext cx="2204720" cy="953769"/>
            </a:xfrm>
            <a:custGeom>
              <a:avLst/>
              <a:gdLst/>
              <a:ahLst/>
              <a:cxnLst/>
              <a:rect l="l" t="t" r="r" b="b"/>
              <a:pathLst>
                <a:path w="2204720" h="953770">
                  <a:moveTo>
                    <a:pt x="4305" y="902627"/>
                  </a:moveTo>
                  <a:lnTo>
                    <a:pt x="0" y="0"/>
                  </a:lnTo>
                  <a:lnTo>
                    <a:pt x="2204453" y="0"/>
                  </a:lnTo>
                  <a:lnTo>
                    <a:pt x="2200071" y="953198"/>
                  </a:lnTo>
                </a:path>
              </a:pathLst>
            </a:custGeom>
            <a:ln w="254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97687" y="3549497"/>
              <a:ext cx="2924810" cy="730885"/>
            </a:xfrm>
            <a:custGeom>
              <a:avLst/>
              <a:gdLst/>
              <a:ahLst/>
              <a:cxnLst/>
              <a:rect l="l" t="t" r="r" b="b"/>
              <a:pathLst>
                <a:path w="2924810" h="730885">
                  <a:moveTo>
                    <a:pt x="730669" y="365328"/>
                  </a:moveTo>
                  <a:lnTo>
                    <a:pt x="727341" y="315760"/>
                  </a:lnTo>
                  <a:lnTo>
                    <a:pt x="717626" y="268211"/>
                  </a:lnTo>
                  <a:lnTo>
                    <a:pt x="701967" y="223126"/>
                  </a:lnTo>
                  <a:lnTo>
                    <a:pt x="680796" y="180949"/>
                  </a:lnTo>
                  <a:lnTo>
                    <a:pt x="654558" y="142087"/>
                  </a:lnTo>
                  <a:lnTo>
                    <a:pt x="623671" y="107010"/>
                  </a:lnTo>
                  <a:lnTo>
                    <a:pt x="588581" y="76123"/>
                  </a:lnTo>
                  <a:lnTo>
                    <a:pt x="549732" y="49885"/>
                  </a:lnTo>
                  <a:lnTo>
                    <a:pt x="507542" y="28714"/>
                  </a:lnTo>
                  <a:lnTo>
                    <a:pt x="462457" y="13055"/>
                  </a:lnTo>
                  <a:lnTo>
                    <a:pt x="414921" y="3340"/>
                  </a:lnTo>
                  <a:lnTo>
                    <a:pt x="365340" y="0"/>
                  </a:lnTo>
                  <a:lnTo>
                    <a:pt x="315772" y="3340"/>
                  </a:lnTo>
                  <a:lnTo>
                    <a:pt x="268224" y="13055"/>
                  </a:lnTo>
                  <a:lnTo>
                    <a:pt x="223139" y="28714"/>
                  </a:lnTo>
                  <a:lnTo>
                    <a:pt x="180949" y="49885"/>
                  </a:lnTo>
                  <a:lnTo>
                    <a:pt x="142087" y="76123"/>
                  </a:lnTo>
                  <a:lnTo>
                    <a:pt x="107010" y="107010"/>
                  </a:lnTo>
                  <a:lnTo>
                    <a:pt x="76123" y="142087"/>
                  </a:lnTo>
                  <a:lnTo>
                    <a:pt x="49885" y="180949"/>
                  </a:lnTo>
                  <a:lnTo>
                    <a:pt x="28714" y="223126"/>
                  </a:lnTo>
                  <a:lnTo>
                    <a:pt x="13055" y="268211"/>
                  </a:lnTo>
                  <a:lnTo>
                    <a:pt x="3340" y="315760"/>
                  </a:lnTo>
                  <a:lnTo>
                    <a:pt x="0" y="365328"/>
                  </a:lnTo>
                  <a:lnTo>
                    <a:pt x="3340" y="414909"/>
                  </a:lnTo>
                  <a:lnTo>
                    <a:pt x="13055" y="462445"/>
                  </a:lnTo>
                  <a:lnTo>
                    <a:pt x="28714" y="507530"/>
                  </a:lnTo>
                  <a:lnTo>
                    <a:pt x="49885" y="549719"/>
                  </a:lnTo>
                  <a:lnTo>
                    <a:pt x="76123" y="588568"/>
                  </a:lnTo>
                  <a:lnTo>
                    <a:pt x="107010" y="623658"/>
                  </a:lnTo>
                  <a:lnTo>
                    <a:pt x="142087" y="654545"/>
                  </a:lnTo>
                  <a:lnTo>
                    <a:pt x="180949" y="680783"/>
                  </a:lnTo>
                  <a:lnTo>
                    <a:pt x="223139" y="701954"/>
                  </a:lnTo>
                  <a:lnTo>
                    <a:pt x="268224" y="717613"/>
                  </a:lnTo>
                  <a:lnTo>
                    <a:pt x="315772" y="727329"/>
                  </a:lnTo>
                  <a:lnTo>
                    <a:pt x="365340" y="730656"/>
                  </a:lnTo>
                  <a:lnTo>
                    <a:pt x="414921" y="727329"/>
                  </a:lnTo>
                  <a:lnTo>
                    <a:pt x="462457" y="717613"/>
                  </a:lnTo>
                  <a:lnTo>
                    <a:pt x="507542" y="701954"/>
                  </a:lnTo>
                  <a:lnTo>
                    <a:pt x="549732" y="680783"/>
                  </a:lnTo>
                  <a:lnTo>
                    <a:pt x="588581" y="654545"/>
                  </a:lnTo>
                  <a:lnTo>
                    <a:pt x="623671" y="623658"/>
                  </a:lnTo>
                  <a:lnTo>
                    <a:pt x="654558" y="588568"/>
                  </a:lnTo>
                  <a:lnTo>
                    <a:pt x="680796" y="549719"/>
                  </a:lnTo>
                  <a:lnTo>
                    <a:pt x="701967" y="507530"/>
                  </a:lnTo>
                  <a:lnTo>
                    <a:pt x="717626" y="462445"/>
                  </a:lnTo>
                  <a:lnTo>
                    <a:pt x="727341" y="414909"/>
                  </a:lnTo>
                  <a:lnTo>
                    <a:pt x="730669" y="365328"/>
                  </a:lnTo>
                  <a:close/>
                </a:path>
                <a:path w="2924810" h="730885">
                  <a:moveTo>
                    <a:pt x="2924670" y="365328"/>
                  </a:moveTo>
                  <a:lnTo>
                    <a:pt x="2921330" y="315760"/>
                  </a:lnTo>
                  <a:lnTo>
                    <a:pt x="2911614" y="268211"/>
                  </a:lnTo>
                  <a:lnTo>
                    <a:pt x="2895955" y="223126"/>
                  </a:lnTo>
                  <a:lnTo>
                    <a:pt x="2874784" y="180949"/>
                  </a:lnTo>
                  <a:lnTo>
                    <a:pt x="2848546" y="142087"/>
                  </a:lnTo>
                  <a:lnTo>
                    <a:pt x="2817660" y="107010"/>
                  </a:lnTo>
                  <a:lnTo>
                    <a:pt x="2782582" y="76123"/>
                  </a:lnTo>
                  <a:lnTo>
                    <a:pt x="2743733" y="49885"/>
                  </a:lnTo>
                  <a:lnTo>
                    <a:pt x="2701544" y="28714"/>
                  </a:lnTo>
                  <a:lnTo>
                    <a:pt x="2656459" y="13055"/>
                  </a:lnTo>
                  <a:lnTo>
                    <a:pt x="2608910" y="3340"/>
                  </a:lnTo>
                  <a:lnTo>
                    <a:pt x="2559342" y="0"/>
                  </a:lnTo>
                  <a:lnTo>
                    <a:pt x="2509761" y="3340"/>
                  </a:lnTo>
                  <a:lnTo>
                    <a:pt x="2462212" y="13055"/>
                  </a:lnTo>
                  <a:lnTo>
                    <a:pt x="2417127" y="28714"/>
                  </a:lnTo>
                  <a:lnTo>
                    <a:pt x="2374938" y="49885"/>
                  </a:lnTo>
                  <a:lnTo>
                    <a:pt x="2336088" y="76123"/>
                  </a:lnTo>
                  <a:lnTo>
                    <a:pt x="2300998" y="107010"/>
                  </a:lnTo>
                  <a:lnTo>
                    <a:pt x="2270125" y="142087"/>
                  </a:lnTo>
                  <a:lnTo>
                    <a:pt x="2243874" y="180949"/>
                  </a:lnTo>
                  <a:lnTo>
                    <a:pt x="2222703" y="223126"/>
                  </a:lnTo>
                  <a:lnTo>
                    <a:pt x="2207044" y="268211"/>
                  </a:lnTo>
                  <a:lnTo>
                    <a:pt x="2197328" y="315760"/>
                  </a:lnTo>
                  <a:lnTo>
                    <a:pt x="2194001" y="365328"/>
                  </a:lnTo>
                  <a:lnTo>
                    <a:pt x="2197328" y="414909"/>
                  </a:lnTo>
                  <a:lnTo>
                    <a:pt x="2207044" y="462445"/>
                  </a:lnTo>
                  <a:lnTo>
                    <a:pt x="2222703" y="507530"/>
                  </a:lnTo>
                  <a:lnTo>
                    <a:pt x="2243874" y="549719"/>
                  </a:lnTo>
                  <a:lnTo>
                    <a:pt x="2270125" y="588568"/>
                  </a:lnTo>
                  <a:lnTo>
                    <a:pt x="2300998" y="623658"/>
                  </a:lnTo>
                  <a:lnTo>
                    <a:pt x="2336088" y="654545"/>
                  </a:lnTo>
                  <a:lnTo>
                    <a:pt x="2374938" y="680783"/>
                  </a:lnTo>
                  <a:lnTo>
                    <a:pt x="2417127" y="701954"/>
                  </a:lnTo>
                  <a:lnTo>
                    <a:pt x="2462212" y="717613"/>
                  </a:lnTo>
                  <a:lnTo>
                    <a:pt x="2509761" y="727329"/>
                  </a:lnTo>
                  <a:lnTo>
                    <a:pt x="2559342" y="730656"/>
                  </a:lnTo>
                  <a:lnTo>
                    <a:pt x="2608910" y="727329"/>
                  </a:lnTo>
                  <a:lnTo>
                    <a:pt x="2656459" y="717613"/>
                  </a:lnTo>
                  <a:lnTo>
                    <a:pt x="2701544" y="701954"/>
                  </a:lnTo>
                  <a:lnTo>
                    <a:pt x="2743733" y="680783"/>
                  </a:lnTo>
                  <a:lnTo>
                    <a:pt x="2782582" y="654545"/>
                  </a:lnTo>
                  <a:lnTo>
                    <a:pt x="2817660" y="623658"/>
                  </a:lnTo>
                  <a:lnTo>
                    <a:pt x="2848546" y="588568"/>
                  </a:lnTo>
                  <a:lnTo>
                    <a:pt x="2874784" y="549719"/>
                  </a:lnTo>
                  <a:lnTo>
                    <a:pt x="2895955" y="507530"/>
                  </a:lnTo>
                  <a:lnTo>
                    <a:pt x="2911614" y="462445"/>
                  </a:lnTo>
                  <a:lnTo>
                    <a:pt x="2921330" y="414909"/>
                  </a:lnTo>
                  <a:lnTo>
                    <a:pt x="2924670" y="365328"/>
                  </a:lnTo>
                  <a:close/>
                </a:path>
              </a:pathLst>
            </a:custGeom>
            <a:solidFill>
              <a:srgbClr val="693E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7979803" y="4388383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17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880"/>
              </a:spcBef>
            </a:pP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72$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979803" y="5027282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45415" rIns="0" bIns="0" rtlCol="0">
            <a:spAutoFit/>
          </a:bodyPr>
          <a:lstStyle/>
          <a:p>
            <a:pPr marL="280035">
              <a:lnSpc>
                <a:spcPct val="100000"/>
              </a:lnSpc>
              <a:spcBef>
                <a:spcPts val="1145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12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000$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56316" y="5774342"/>
            <a:ext cx="865505" cy="29273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5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50</a:t>
            </a:r>
            <a:r>
              <a:rPr sz="1650" b="1" spc="-3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000$</a:t>
            </a:r>
            <a:endParaRPr sz="1650">
              <a:latin typeface="Poppins Black"/>
              <a:cs typeface="Poppins Black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1135" y="1657490"/>
            <a:ext cx="2624780" cy="1777697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795333" y="4001610"/>
            <a:ext cx="99060" cy="1447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50" b="1" spc="-50" dirty="0">
                <a:solidFill>
                  <a:srgbClr val="FFFFFF"/>
                </a:solidFill>
                <a:latin typeface="Poppins"/>
                <a:cs typeface="Poppins"/>
              </a:rPr>
              <a:t>A</a:t>
            </a:r>
            <a:endParaRPr sz="750">
              <a:latin typeface="Poppins"/>
              <a:cs typeface="Poppin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000424" y="4026966"/>
            <a:ext cx="91440" cy="1447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50" b="1" spc="-50" dirty="0">
                <a:solidFill>
                  <a:srgbClr val="FFFFFF"/>
                </a:solidFill>
                <a:latin typeface="Poppins"/>
                <a:cs typeface="Poppins"/>
              </a:rPr>
              <a:t>B</a:t>
            </a:r>
            <a:endParaRPr sz="750">
              <a:latin typeface="Poppins"/>
              <a:cs typeface="Poppins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646268" y="4403589"/>
            <a:ext cx="240665" cy="17519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1" spc="-50" dirty="0">
                <a:solidFill>
                  <a:srgbClr val="693E91"/>
                </a:solidFill>
                <a:latin typeface="Poppins Black"/>
                <a:cs typeface="Poppins Black"/>
              </a:rPr>
              <a:t>=</a:t>
            </a:r>
            <a:endParaRPr sz="2700">
              <a:latin typeface="Poppins Black"/>
              <a:cs typeface="Poppins Black"/>
            </a:endParaRPr>
          </a:p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700" b="1" spc="-50" dirty="0">
                <a:solidFill>
                  <a:srgbClr val="693E91"/>
                </a:solidFill>
                <a:latin typeface="Poppins Black"/>
                <a:cs typeface="Poppins Black"/>
              </a:rPr>
              <a:t>=</a:t>
            </a:r>
            <a:endParaRPr sz="2700">
              <a:latin typeface="Poppins Black"/>
              <a:cs typeface="Poppins Black"/>
            </a:endParaRPr>
          </a:p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700" b="1" spc="-50" dirty="0">
                <a:solidFill>
                  <a:srgbClr val="E5251F"/>
                </a:solidFill>
                <a:latin typeface="Poppins Black"/>
                <a:cs typeface="Poppins Black"/>
              </a:rPr>
              <a:t>=</a:t>
            </a:r>
            <a:endParaRPr sz="2700">
              <a:latin typeface="Poppins Black"/>
              <a:cs typeface="Poppins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8285" y="4337824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09855" rIns="0" bIns="0" rtlCol="0">
            <a:spAutoFit/>
          </a:bodyPr>
          <a:lstStyle/>
          <a:p>
            <a:pPr marL="288290">
              <a:lnSpc>
                <a:spcPct val="100000"/>
              </a:lnSpc>
              <a:spcBef>
                <a:spcPts val="865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900</a:t>
            </a:r>
            <a:r>
              <a:rPr sz="1650" b="1" spc="-4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394064" y="4388383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3030" rIns="0" bIns="0" rtlCol="0">
            <a:spAutoFit/>
          </a:bodyPr>
          <a:lstStyle/>
          <a:p>
            <a:pPr marL="254000">
              <a:lnSpc>
                <a:spcPct val="100000"/>
              </a:lnSpc>
              <a:spcBef>
                <a:spcPts val="890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600</a:t>
            </a:r>
            <a:r>
              <a:rPr sz="1650" b="1" spc="-4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913259" y="4388383"/>
            <a:ext cx="1639570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5570" rIns="0" bIns="0" rtlCol="0">
            <a:spAutoFit/>
          </a:bodyPr>
          <a:lstStyle/>
          <a:p>
            <a:pPr marL="230504">
              <a:lnSpc>
                <a:spcPct val="100000"/>
              </a:lnSpc>
              <a:spcBef>
                <a:spcPts val="910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600</a:t>
            </a:r>
            <a:r>
              <a:rPr sz="1650" b="1" spc="24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X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12%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394064" y="5027282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9380" rIns="0" bIns="0" rtlCol="0">
            <a:spAutoFit/>
          </a:bodyPr>
          <a:lstStyle/>
          <a:p>
            <a:pPr marL="100330">
              <a:lnSpc>
                <a:spcPct val="100000"/>
              </a:lnSpc>
              <a:spcBef>
                <a:spcPts val="940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100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913259" y="5027282"/>
            <a:ext cx="1639570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01600" rIns="0" bIns="0" rtlCol="0">
            <a:spAutoFit/>
          </a:bodyPr>
          <a:lstStyle/>
          <a:p>
            <a:pPr marL="100330">
              <a:lnSpc>
                <a:spcPct val="100000"/>
              </a:lnSpc>
              <a:spcBef>
                <a:spcPts val="800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100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X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12%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913259" y="5678868"/>
            <a:ext cx="1639570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102870" rIns="0" bIns="0" rtlCol="0">
            <a:spAutoFit/>
          </a:bodyPr>
          <a:lstStyle/>
          <a:p>
            <a:pPr marL="55880">
              <a:lnSpc>
                <a:spcPct val="100000"/>
              </a:lnSpc>
              <a:spcBef>
                <a:spcPts val="810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250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X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20%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732746" y="5678868"/>
            <a:ext cx="2055495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84455" rIns="0" bIns="0" rtlCol="0">
            <a:spAutoFit/>
          </a:bodyPr>
          <a:lstStyle/>
          <a:p>
            <a:pPr marL="95885">
              <a:lnSpc>
                <a:spcPct val="100000"/>
              </a:lnSpc>
              <a:spcBef>
                <a:spcPts val="665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OCEAN</a:t>
            </a:r>
            <a:r>
              <a:rPr sz="1650" b="1" spc="-7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10" dirty="0">
                <a:solidFill>
                  <a:srgbClr val="E5251F"/>
                </a:solidFill>
                <a:latin typeface="Poppins Black"/>
                <a:cs typeface="Poppins Black"/>
              </a:rPr>
              <a:t>DIAMOND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394064" y="5678868"/>
            <a:ext cx="1326515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125730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990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250</a:t>
            </a: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98285" y="5623559"/>
            <a:ext cx="1326515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118110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930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250</a:t>
            </a: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98285" y="4974335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4300" rIns="0" bIns="0" rtlCol="0">
            <a:spAutoFit/>
          </a:bodyPr>
          <a:lstStyle/>
          <a:p>
            <a:pPr marL="90170">
              <a:lnSpc>
                <a:spcPct val="100000"/>
              </a:lnSpc>
              <a:spcBef>
                <a:spcPts val="900"/>
              </a:spcBef>
            </a:pP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100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dirty="0">
                <a:solidFill>
                  <a:srgbClr val="FFFFFF"/>
                </a:solidFill>
                <a:latin typeface="Poppins Black"/>
                <a:cs typeface="Poppins Black"/>
              </a:rPr>
              <a:t>000</a:t>
            </a:r>
            <a:r>
              <a:rPr sz="1650" b="1" spc="-20" dirty="0">
                <a:solidFill>
                  <a:srgbClr val="FFFFFF"/>
                </a:solidFill>
                <a:latin typeface="Poppins Black"/>
                <a:cs typeface="Poppins Black"/>
              </a:rPr>
              <a:t> </a:t>
            </a: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BV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153661" y="4388383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4300" rIns="0" bIns="0" rtlCol="0">
            <a:spAutoFit/>
          </a:bodyPr>
          <a:lstStyle/>
          <a:p>
            <a:pPr marL="53975" algn="ctr">
              <a:lnSpc>
                <a:spcPct val="100000"/>
              </a:lnSpc>
              <a:spcBef>
                <a:spcPts val="900"/>
              </a:spcBef>
            </a:pP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GB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153661" y="5027282"/>
            <a:ext cx="1326515" cy="488950"/>
          </a:xfrm>
          <a:prstGeom prst="rect">
            <a:avLst/>
          </a:prstGeom>
          <a:solidFill>
            <a:srgbClr val="693E91"/>
          </a:solidFill>
        </p:spPr>
        <p:txBody>
          <a:bodyPr vert="horz" wrap="square" lIns="0" tIns="119380" rIns="0" bIns="0" rtlCol="0">
            <a:spAutoFit/>
          </a:bodyPr>
          <a:lstStyle/>
          <a:p>
            <a:pPr marL="53975" algn="ctr">
              <a:lnSpc>
                <a:spcPct val="100000"/>
              </a:lnSpc>
              <a:spcBef>
                <a:spcPts val="940"/>
              </a:spcBef>
            </a:pPr>
            <a:r>
              <a:rPr sz="1650" b="1" spc="-25" dirty="0">
                <a:solidFill>
                  <a:srgbClr val="FFFFFF"/>
                </a:solidFill>
                <a:latin typeface="Poppins Black"/>
                <a:cs typeface="Poppins Black"/>
              </a:rPr>
              <a:t>GB</a:t>
            </a:r>
            <a:endParaRPr sz="1650">
              <a:latin typeface="Poppins Black"/>
              <a:cs typeface="Poppins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153661" y="5678868"/>
            <a:ext cx="1326515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95885" rIns="0" bIns="0" rtlCol="0">
            <a:spAutoFit/>
          </a:bodyPr>
          <a:lstStyle/>
          <a:p>
            <a:pPr marL="53975" algn="ctr">
              <a:lnSpc>
                <a:spcPct val="100000"/>
              </a:lnSpc>
              <a:spcBef>
                <a:spcPts val="755"/>
              </a:spcBef>
            </a:pPr>
            <a:r>
              <a:rPr sz="1650" b="1" spc="-25" dirty="0">
                <a:solidFill>
                  <a:srgbClr val="E5251F"/>
                </a:solidFill>
                <a:latin typeface="Poppins Black"/>
                <a:cs typeface="Poppins Black"/>
              </a:rPr>
              <a:t>GB</a:t>
            </a:r>
            <a:endParaRPr sz="1650">
              <a:latin typeface="Poppins Black"/>
              <a:cs typeface="Poppins Black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2691199" y="1743707"/>
            <a:ext cx="396875" cy="386080"/>
            <a:chOff x="2691199" y="1743707"/>
            <a:chExt cx="396875" cy="386080"/>
          </a:xfrm>
        </p:grpSpPr>
        <p:sp>
          <p:nvSpPr>
            <p:cNvPr id="27" name="object 27"/>
            <p:cNvSpPr/>
            <p:nvPr/>
          </p:nvSpPr>
          <p:spPr>
            <a:xfrm>
              <a:off x="2691199" y="1743707"/>
              <a:ext cx="312420" cy="386080"/>
            </a:xfrm>
            <a:custGeom>
              <a:avLst/>
              <a:gdLst/>
              <a:ahLst/>
              <a:cxnLst/>
              <a:rect l="l" t="t" r="r" b="b"/>
              <a:pathLst>
                <a:path w="312419" h="386080">
                  <a:moveTo>
                    <a:pt x="192963" y="0"/>
                  </a:moveTo>
                  <a:lnTo>
                    <a:pt x="148716" y="5097"/>
                  </a:lnTo>
                  <a:lnTo>
                    <a:pt x="108099" y="19616"/>
                  </a:lnTo>
                  <a:lnTo>
                    <a:pt x="72271" y="42399"/>
                  </a:lnTo>
                  <a:lnTo>
                    <a:pt x="42389" y="72287"/>
                  </a:lnTo>
                  <a:lnTo>
                    <a:pt x="19611" y="108120"/>
                  </a:lnTo>
                  <a:lnTo>
                    <a:pt x="5095" y="148740"/>
                  </a:lnTo>
                  <a:lnTo>
                    <a:pt x="0" y="192989"/>
                  </a:lnTo>
                  <a:lnTo>
                    <a:pt x="5095" y="237235"/>
                  </a:lnTo>
                  <a:lnTo>
                    <a:pt x="19611" y="277850"/>
                  </a:lnTo>
                  <a:lnTo>
                    <a:pt x="42389" y="313676"/>
                  </a:lnTo>
                  <a:lnTo>
                    <a:pt x="72271" y="343555"/>
                  </a:lnTo>
                  <a:lnTo>
                    <a:pt x="108099" y="366331"/>
                  </a:lnTo>
                  <a:lnTo>
                    <a:pt x="148716" y="380845"/>
                  </a:lnTo>
                  <a:lnTo>
                    <a:pt x="192963" y="385940"/>
                  </a:lnTo>
                  <a:lnTo>
                    <a:pt x="225927" y="383138"/>
                  </a:lnTo>
                  <a:lnTo>
                    <a:pt x="257084" y="375043"/>
                  </a:lnTo>
                  <a:lnTo>
                    <a:pt x="285962" y="362119"/>
                  </a:lnTo>
                  <a:lnTo>
                    <a:pt x="312089" y="344830"/>
                  </a:lnTo>
                  <a:lnTo>
                    <a:pt x="292679" y="354101"/>
                  </a:lnTo>
                  <a:lnTo>
                    <a:pt x="272022" y="360949"/>
                  </a:lnTo>
                  <a:lnTo>
                    <a:pt x="250301" y="365193"/>
                  </a:lnTo>
                  <a:lnTo>
                    <a:pt x="227698" y="366649"/>
                  </a:lnTo>
                  <a:lnTo>
                    <a:pt x="181527" y="360446"/>
                  </a:lnTo>
                  <a:lnTo>
                    <a:pt x="140042" y="342942"/>
                  </a:lnTo>
                  <a:lnTo>
                    <a:pt x="104897" y="315790"/>
                  </a:lnTo>
                  <a:lnTo>
                    <a:pt x="77745" y="280644"/>
                  </a:lnTo>
                  <a:lnTo>
                    <a:pt x="60240" y="239159"/>
                  </a:lnTo>
                  <a:lnTo>
                    <a:pt x="54038" y="192989"/>
                  </a:lnTo>
                  <a:lnTo>
                    <a:pt x="60240" y="146808"/>
                  </a:lnTo>
                  <a:lnTo>
                    <a:pt x="77745" y="105315"/>
                  </a:lnTo>
                  <a:lnTo>
                    <a:pt x="104897" y="70165"/>
                  </a:lnTo>
                  <a:lnTo>
                    <a:pt x="140042" y="43011"/>
                  </a:lnTo>
                  <a:lnTo>
                    <a:pt x="181527" y="25506"/>
                  </a:lnTo>
                  <a:lnTo>
                    <a:pt x="227698" y="19304"/>
                  </a:lnTo>
                  <a:lnTo>
                    <a:pt x="250301" y="20757"/>
                  </a:lnTo>
                  <a:lnTo>
                    <a:pt x="272022" y="24996"/>
                  </a:lnTo>
                  <a:lnTo>
                    <a:pt x="292679" y="31841"/>
                  </a:lnTo>
                  <a:lnTo>
                    <a:pt x="312089" y="41109"/>
                  </a:lnTo>
                  <a:lnTo>
                    <a:pt x="285962" y="23820"/>
                  </a:lnTo>
                  <a:lnTo>
                    <a:pt x="257084" y="10896"/>
                  </a:lnTo>
                  <a:lnTo>
                    <a:pt x="225927" y="2801"/>
                  </a:lnTo>
                  <a:lnTo>
                    <a:pt x="192963" y="0"/>
                  </a:lnTo>
                  <a:close/>
                </a:path>
              </a:pathLst>
            </a:custGeom>
            <a:solidFill>
              <a:srgbClr val="010101">
                <a:alpha val="750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698399" y="1743707"/>
              <a:ext cx="312420" cy="386080"/>
            </a:xfrm>
            <a:custGeom>
              <a:avLst/>
              <a:gdLst/>
              <a:ahLst/>
              <a:cxnLst/>
              <a:rect l="l" t="t" r="r" b="b"/>
              <a:pathLst>
                <a:path w="312419" h="386080">
                  <a:moveTo>
                    <a:pt x="192963" y="0"/>
                  </a:moveTo>
                  <a:lnTo>
                    <a:pt x="148716" y="5097"/>
                  </a:lnTo>
                  <a:lnTo>
                    <a:pt x="108099" y="19616"/>
                  </a:lnTo>
                  <a:lnTo>
                    <a:pt x="72271" y="42399"/>
                  </a:lnTo>
                  <a:lnTo>
                    <a:pt x="42389" y="72287"/>
                  </a:lnTo>
                  <a:lnTo>
                    <a:pt x="19611" y="108120"/>
                  </a:lnTo>
                  <a:lnTo>
                    <a:pt x="5095" y="148740"/>
                  </a:lnTo>
                  <a:lnTo>
                    <a:pt x="0" y="192989"/>
                  </a:lnTo>
                  <a:lnTo>
                    <a:pt x="5095" y="237235"/>
                  </a:lnTo>
                  <a:lnTo>
                    <a:pt x="19611" y="277850"/>
                  </a:lnTo>
                  <a:lnTo>
                    <a:pt x="42389" y="313676"/>
                  </a:lnTo>
                  <a:lnTo>
                    <a:pt x="72271" y="343555"/>
                  </a:lnTo>
                  <a:lnTo>
                    <a:pt x="108099" y="366331"/>
                  </a:lnTo>
                  <a:lnTo>
                    <a:pt x="148716" y="380845"/>
                  </a:lnTo>
                  <a:lnTo>
                    <a:pt x="192963" y="385940"/>
                  </a:lnTo>
                  <a:lnTo>
                    <a:pt x="225927" y="383138"/>
                  </a:lnTo>
                  <a:lnTo>
                    <a:pt x="257084" y="375043"/>
                  </a:lnTo>
                  <a:lnTo>
                    <a:pt x="285962" y="362119"/>
                  </a:lnTo>
                  <a:lnTo>
                    <a:pt x="312089" y="344830"/>
                  </a:lnTo>
                  <a:lnTo>
                    <a:pt x="292679" y="354101"/>
                  </a:lnTo>
                  <a:lnTo>
                    <a:pt x="272022" y="360949"/>
                  </a:lnTo>
                  <a:lnTo>
                    <a:pt x="250301" y="365193"/>
                  </a:lnTo>
                  <a:lnTo>
                    <a:pt x="227698" y="366649"/>
                  </a:lnTo>
                  <a:lnTo>
                    <a:pt x="181532" y="360446"/>
                  </a:lnTo>
                  <a:lnTo>
                    <a:pt x="140048" y="342942"/>
                  </a:lnTo>
                  <a:lnTo>
                    <a:pt x="104901" y="315790"/>
                  </a:lnTo>
                  <a:lnTo>
                    <a:pt x="77747" y="280644"/>
                  </a:lnTo>
                  <a:lnTo>
                    <a:pt x="60241" y="239159"/>
                  </a:lnTo>
                  <a:lnTo>
                    <a:pt x="54038" y="192989"/>
                  </a:lnTo>
                  <a:lnTo>
                    <a:pt x="60241" y="146808"/>
                  </a:lnTo>
                  <a:lnTo>
                    <a:pt x="77747" y="105315"/>
                  </a:lnTo>
                  <a:lnTo>
                    <a:pt x="104902" y="70165"/>
                  </a:lnTo>
                  <a:lnTo>
                    <a:pt x="140048" y="43011"/>
                  </a:lnTo>
                  <a:lnTo>
                    <a:pt x="181532" y="25506"/>
                  </a:lnTo>
                  <a:lnTo>
                    <a:pt x="227698" y="19304"/>
                  </a:lnTo>
                  <a:lnTo>
                    <a:pt x="250301" y="20757"/>
                  </a:lnTo>
                  <a:lnTo>
                    <a:pt x="272022" y="24996"/>
                  </a:lnTo>
                  <a:lnTo>
                    <a:pt x="292679" y="31841"/>
                  </a:lnTo>
                  <a:lnTo>
                    <a:pt x="312089" y="41109"/>
                  </a:lnTo>
                  <a:lnTo>
                    <a:pt x="285962" y="23820"/>
                  </a:lnTo>
                  <a:lnTo>
                    <a:pt x="257084" y="10896"/>
                  </a:lnTo>
                  <a:lnTo>
                    <a:pt x="225927" y="2801"/>
                  </a:lnTo>
                  <a:lnTo>
                    <a:pt x="19296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830799" y="1782315"/>
              <a:ext cx="250190" cy="309245"/>
            </a:xfrm>
            <a:custGeom>
              <a:avLst/>
              <a:gdLst/>
              <a:ahLst/>
              <a:cxnLst/>
              <a:rect l="l" t="t" r="r" b="b"/>
              <a:pathLst>
                <a:path w="250189" h="309244">
                  <a:moveTo>
                    <a:pt x="95313" y="0"/>
                  </a:moveTo>
                  <a:lnTo>
                    <a:pt x="68933" y="2239"/>
                  </a:lnTo>
                  <a:lnTo>
                    <a:pt x="44008" y="8712"/>
                  </a:lnTo>
                  <a:lnTo>
                    <a:pt x="20907" y="19052"/>
                  </a:lnTo>
                  <a:lnTo>
                    <a:pt x="0" y="32893"/>
                  </a:lnTo>
                  <a:lnTo>
                    <a:pt x="15529" y="25471"/>
                  </a:lnTo>
                  <a:lnTo>
                    <a:pt x="32056" y="19989"/>
                  </a:lnTo>
                  <a:lnTo>
                    <a:pt x="49432" y="16594"/>
                  </a:lnTo>
                  <a:lnTo>
                    <a:pt x="67513" y="15430"/>
                  </a:lnTo>
                  <a:lnTo>
                    <a:pt x="111427" y="22512"/>
                  </a:lnTo>
                  <a:lnTo>
                    <a:pt x="149563" y="42234"/>
                  </a:lnTo>
                  <a:lnTo>
                    <a:pt x="179636" y="72310"/>
                  </a:lnTo>
                  <a:lnTo>
                    <a:pt x="199356" y="110454"/>
                  </a:lnTo>
                  <a:lnTo>
                    <a:pt x="206438" y="154381"/>
                  </a:lnTo>
                  <a:lnTo>
                    <a:pt x="199356" y="198297"/>
                  </a:lnTo>
                  <a:lnTo>
                    <a:pt x="179636" y="236440"/>
                  </a:lnTo>
                  <a:lnTo>
                    <a:pt x="149563" y="266520"/>
                  </a:lnTo>
                  <a:lnTo>
                    <a:pt x="111427" y="286247"/>
                  </a:lnTo>
                  <a:lnTo>
                    <a:pt x="67513" y="293331"/>
                  </a:lnTo>
                  <a:lnTo>
                    <a:pt x="49432" y="292167"/>
                  </a:lnTo>
                  <a:lnTo>
                    <a:pt x="32056" y="288767"/>
                  </a:lnTo>
                  <a:lnTo>
                    <a:pt x="15529" y="283275"/>
                  </a:lnTo>
                  <a:lnTo>
                    <a:pt x="0" y="275831"/>
                  </a:lnTo>
                  <a:lnTo>
                    <a:pt x="20907" y="289674"/>
                  </a:lnTo>
                  <a:lnTo>
                    <a:pt x="44008" y="300032"/>
                  </a:lnTo>
                  <a:lnTo>
                    <a:pt x="68933" y="306526"/>
                  </a:lnTo>
                  <a:lnTo>
                    <a:pt x="95313" y="308775"/>
                  </a:lnTo>
                  <a:lnTo>
                    <a:pt x="144103" y="300901"/>
                  </a:lnTo>
                  <a:lnTo>
                    <a:pt x="186484" y="278978"/>
                  </a:lnTo>
                  <a:lnTo>
                    <a:pt x="219910" y="245552"/>
                  </a:lnTo>
                  <a:lnTo>
                    <a:pt x="241833" y="203171"/>
                  </a:lnTo>
                  <a:lnTo>
                    <a:pt x="249707" y="154381"/>
                  </a:lnTo>
                  <a:lnTo>
                    <a:pt x="241833" y="105572"/>
                  </a:lnTo>
                  <a:lnTo>
                    <a:pt x="219910" y="63192"/>
                  </a:lnTo>
                  <a:lnTo>
                    <a:pt x="186484" y="29777"/>
                  </a:lnTo>
                  <a:lnTo>
                    <a:pt x="144103" y="7867"/>
                  </a:lnTo>
                  <a:lnTo>
                    <a:pt x="95313" y="0"/>
                  </a:lnTo>
                  <a:close/>
                </a:path>
              </a:pathLst>
            </a:custGeom>
            <a:solidFill>
              <a:srgbClr val="010101">
                <a:alpha val="750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837999" y="1782315"/>
              <a:ext cx="250190" cy="309245"/>
            </a:xfrm>
            <a:custGeom>
              <a:avLst/>
              <a:gdLst/>
              <a:ahLst/>
              <a:cxnLst/>
              <a:rect l="l" t="t" r="r" b="b"/>
              <a:pathLst>
                <a:path w="250189" h="309244">
                  <a:moveTo>
                    <a:pt x="95313" y="0"/>
                  </a:moveTo>
                  <a:lnTo>
                    <a:pt x="68933" y="2239"/>
                  </a:lnTo>
                  <a:lnTo>
                    <a:pt x="44008" y="8712"/>
                  </a:lnTo>
                  <a:lnTo>
                    <a:pt x="20907" y="19052"/>
                  </a:lnTo>
                  <a:lnTo>
                    <a:pt x="0" y="32893"/>
                  </a:lnTo>
                  <a:lnTo>
                    <a:pt x="15529" y="25471"/>
                  </a:lnTo>
                  <a:lnTo>
                    <a:pt x="32056" y="19989"/>
                  </a:lnTo>
                  <a:lnTo>
                    <a:pt x="49432" y="16594"/>
                  </a:lnTo>
                  <a:lnTo>
                    <a:pt x="67513" y="15430"/>
                  </a:lnTo>
                  <a:lnTo>
                    <a:pt x="111427" y="22512"/>
                  </a:lnTo>
                  <a:lnTo>
                    <a:pt x="149563" y="42234"/>
                  </a:lnTo>
                  <a:lnTo>
                    <a:pt x="179636" y="72310"/>
                  </a:lnTo>
                  <a:lnTo>
                    <a:pt x="199356" y="110454"/>
                  </a:lnTo>
                  <a:lnTo>
                    <a:pt x="206438" y="154381"/>
                  </a:lnTo>
                  <a:lnTo>
                    <a:pt x="199356" y="198297"/>
                  </a:lnTo>
                  <a:lnTo>
                    <a:pt x="179636" y="236440"/>
                  </a:lnTo>
                  <a:lnTo>
                    <a:pt x="149563" y="266520"/>
                  </a:lnTo>
                  <a:lnTo>
                    <a:pt x="111427" y="286247"/>
                  </a:lnTo>
                  <a:lnTo>
                    <a:pt x="67513" y="293331"/>
                  </a:lnTo>
                  <a:lnTo>
                    <a:pt x="49432" y="292167"/>
                  </a:lnTo>
                  <a:lnTo>
                    <a:pt x="32056" y="288767"/>
                  </a:lnTo>
                  <a:lnTo>
                    <a:pt x="15529" y="283275"/>
                  </a:lnTo>
                  <a:lnTo>
                    <a:pt x="0" y="275831"/>
                  </a:lnTo>
                  <a:lnTo>
                    <a:pt x="20907" y="289674"/>
                  </a:lnTo>
                  <a:lnTo>
                    <a:pt x="44008" y="300032"/>
                  </a:lnTo>
                  <a:lnTo>
                    <a:pt x="68933" y="306526"/>
                  </a:lnTo>
                  <a:lnTo>
                    <a:pt x="95313" y="308775"/>
                  </a:lnTo>
                  <a:lnTo>
                    <a:pt x="144108" y="300901"/>
                  </a:lnTo>
                  <a:lnTo>
                    <a:pt x="186490" y="278978"/>
                  </a:lnTo>
                  <a:lnTo>
                    <a:pt x="219914" y="245552"/>
                  </a:lnTo>
                  <a:lnTo>
                    <a:pt x="241834" y="203171"/>
                  </a:lnTo>
                  <a:lnTo>
                    <a:pt x="249707" y="154381"/>
                  </a:lnTo>
                  <a:lnTo>
                    <a:pt x="241834" y="105572"/>
                  </a:lnTo>
                  <a:lnTo>
                    <a:pt x="219914" y="63192"/>
                  </a:lnTo>
                  <a:lnTo>
                    <a:pt x="186490" y="29777"/>
                  </a:lnTo>
                  <a:lnTo>
                    <a:pt x="144108" y="7867"/>
                  </a:lnTo>
                  <a:lnTo>
                    <a:pt x="9531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2595885" y="2060786"/>
            <a:ext cx="590550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spc="-10" dirty="0">
                <a:solidFill>
                  <a:srgbClr val="FFFFFF"/>
                </a:solidFill>
                <a:latin typeface="Neuropolitical Rg"/>
                <a:cs typeface="Neuropolitical Rg"/>
              </a:rPr>
              <a:t>A</a:t>
            </a:r>
            <a:r>
              <a:rPr sz="550" spc="-10" dirty="0">
                <a:solidFill>
                  <a:srgbClr val="FFFFFF"/>
                </a:solidFill>
                <a:latin typeface="Neuropolitical Rg"/>
                <a:cs typeface="Neuropolitical Rg"/>
              </a:rPr>
              <a:t>CADEMY</a:t>
            </a:r>
            <a:endParaRPr sz="550">
              <a:latin typeface="Neuropolitical Rg"/>
              <a:cs typeface="Neuropolitical Rg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615810" y="1698600"/>
            <a:ext cx="2755265" cy="2316480"/>
            <a:chOff x="615810" y="1698600"/>
            <a:chExt cx="2755265" cy="2316480"/>
          </a:xfrm>
        </p:grpSpPr>
        <p:pic>
          <p:nvPicPr>
            <p:cNvPr id="33" name="object 3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783753" y="1861116"/>
              <a:ext cx="217918" cy="153462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60362" y="1698600"/>
              <a:ext cx="472221" cy="52359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61529" y="1749640"/>
              <a:ext cx="352326" cy="350378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744851" y="3697235"/>
              <a:ext cx="625958" cy="317403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15810" y="3565707"/>
              <a:ext cx="508671" cy="430530"/>
            </a:xfrm>
            <a:prstGeom prst="rect">
              <a:avLst/>
            </a:prstGeom>
          </p:spPr>
        </p:pic>
      </p:grpSp>
      <p:sp>
        <p:nvSpPr>
          <p:cNvPr id="38" name="object 38"/>
          <p:cNvSpPr txBox="1"/>
          <p:nvPr/>
        </p:nvSpPr>
        <p:spPr>
          <a:xfrm>
            <a:off x="3052415" y="1761942"/>
            <a:ext cx="89535" cy="742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00" spc="-25" dirty="0">
                <a:solidFill>
                  <a:srgbClr val="FFFFFF"/>
                </a:solidFill>
                <a:latin typeface="Arial Black"/>
                <a:cs typeface="Arial Black"/>
              </a:rPr>
              <a:t>TM</a:t>
            </a:r>
            <a:endParaRPr sz="300">
              <a:latin typeface="Arial Black"/>
              <a:cs typeface="Arial Black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727497" y="2110053"/>
            <a:ext cx="446405" cy="1447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50" b="1" spc="-10" dirty="0">
                <a:solidFill>
                  <a:srgbClr val="FFFFFF"/>
                </a:solidFill>
                <a:latin typeface="Poppins"/>
                <a:cs typeface="Poppins"/>
              </a:rPr>
              <a:t>Sponsor</a:t>
            </a:r>
            <a:endParaRPr sz="750">
              <a:latin typeface="Poppins"/>
              <a:cs typeface="Poppins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979803" y="5678868"/>
            <a:ext cx="1326515" cy="488950"/>
          </a:xfrm>
          <a:prstGeom prst="rect">
            <a:avLst/>
          </a:prstGeom>
          <a:solidFill>
            <a:srgbClr val="FFFFFF"/>
          </a:solidFill>
          <a:ln w="12700">
            <a:solidFill>
              <a:srgbClr val="693E91"/>
            </a:solidFill>
          </a:ln>
        </p:spPr>
        <p:txBody>
          <a:bodyPr vert="horz" wrap="square" lIns="0" tIns="123189" rIns="0" bIns="0" rtlCol="0">
            <a:spAutoFit/>
          </a:bodyPr>
          <a:lstStyle/>
          <a:p>
            <a:pPr marL="242570">
              <a:lnSpc>
                <a:spcPct val="100000"/>
              </a:lnSpc>
              <a:spcBef>
                <a:spcPts val="969"/>
              </a:spcBef>
            </a:pPr>
            <a:r>
              <a:rPr sz="1650" b="1" dirty="0">
                <a:solidFill>
                  <a:srgbClr val="E5251F"/>
                </a:solidFill>
                <a:latin typeface="Poppins Black"/>
                <a:cs typeface="Poppins Black"/>
              </a:rPr>
              <a:t>50</a:t>
            </a:r>
            <a:r>
              <a:rPr sz="1650" b="1" spc="-30" dirty="0">
                <a:solidFill>
                  <a:srgbClr val="E5251F"/>
                </a:solidFill>
                <a:latin typeface="Poppins Black"/>
                <a:cs typeface="Poppins Black"/>
              </a:rPr>
              <a:t> </a:t>
            </a:r>
            <a:r>
              <a:rPr sz="1650" b="1" spc="-20" dirty="0">
                <a:solidFill>
                  <a:srgbClr val="E5251F"/>
                </a:solidFill>
                <a:latin typeface="Poppins Black"/>
                <a:cs typeface="Poppins Black"/>
              </a:rPr>
              <a:t>000$</a:t>
            </a:r>
            <a:endParaRPr sz="1650">
              <a:latin typeface="Poppins Black"/>
              <a:cs typeface="Poppins Black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0" y="0"/>
            <a:ext cx="12192635" cy="6835140"/>
            <a:chOff x="0" y="0"/>
            <a:chExt cx="12192635" cy="6835140"/>
          </a:xfrm>
        </p:grpSpPr>
        <p:pic>
          <p:nvPicPr>
            <p:cNvPr id="42" name="object 4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651313" y="6339787"/>
              <a:ext cx="2540698" cy="495289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0453865" y="6577545"/>
              <a:ext cx="345210" cy="226428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0790555" y="6657606"/>
              <a:ext cx="115316" cy="81343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0892091" y="6612673"/>
              <a:ext cx="155128" cy="131952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1042663" y="6668769"/>
              <a:ext cx="86067" cy="123520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1114837" y="6661036"/>
              <a:ext cx="193598" cy="86740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1352631" y="6574904"/>
              <a:ext cx="211493" cy="228638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1526544" y="6612673"/>
              <a:ext cx="189712" cy="135102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1700699" y="6669290"/>
              <a:ext cx="65443" cy="67436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0" y="0"/>
              <a:ext cx="12192000" cy="1383396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10401541" y="341680"/>
              <a:ext cx="1003820" cy="832205"/>
            </a:xfrm>
            <a:prstGeom prst="rect">
              <a:avLst/>
            </a:prstGeom>
          </p:spPr>
        </p:pic>
      </p:grpSp>
      <p:sp>
        <p:nvSpPr>
          <p:cNvPr id="53" name="object 53"/>
          <p:cNvSpPr txBox="1"/>
          <p:nvPr/>
        </p:nvSpPr>
        <p:spPr>
          <a:xfrm>
            <a:off x="1841797" y="3053091"/>
            <a:ext cx="191770" cy="21018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ts val="885"/>
              </a:lnSpc>
              <a:spcBef>
                <a:spcPts val="130"/>
              </a:spcBef>
            </a:pPr>
            <a:r>
              <a:rPr sz="750" b="1" spc="-25" dirty="0">
                <a:solidFill>
                  <a:srgbClr val="FFFFFF"/>
                </a:solidFill>
                <a:latin typeface="Poppins"/>
                <a:cs typeface="Poppins"/>
              </a:rPr>
              <a:t>TOI</a:t>
            </a:r>
            <a:endParaRPr sz="750">
              <a:latin typeface="Poppins"/>
              <a:cs typeface="Poppins"/>
            </a:endParaRPr>
          </a:p>
          <a:p>
            <a:pPr marL="43180">
              <a:lnSpc>
                <a:spcPts val="525"/>
              </a:lnSpc>
            </a:pPr>
            <a:r>
              <a:rPr sz="450" i="1" spc="-25" dirty="0">
                <a:solidFill>
                  <a:srgbClr val="FFFFFF"/>
                </a:solidFill>
                <a:latin typeface="Poppins Medium"/>
                <a:cs typeface="Poppins Medium"/>
              </a:rPr>
              <a:t>YOU</a:t>
            </a:r>
            <a:endParaRPr sz="450">
              <a:latin typeface="Poppins Medium"/>
              <a:cs typeface="Poppins Medium"/>
            </a:endParaRPr>
          </a:p>
        </p:txBody>
      </p:sp>
      <p:sp>
        <p:nvSpPr>
          <p:cNvPr id="54" name="object 54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3. GROUP BONUS</a:t>
            </a:r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24078" y="1447050"/>
          <a:ext cx="11553189" cy="47396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514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658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888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1470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48055">
                <a:tc>
                  <a:txBody>
                    <a:bodyPr/>
                    <a:lstStyle/>
                    <a:p>
                      <a:pPr marL="360680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395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GRADE</a:t>
                      </a:r>
                      <a:endParaRPr sz="3950">
                        <a:latin typeface="Poppins Black"/>
                        <a:cs typeface="Poppins Black"/>
                      </a:endParaRPr>
                    </a:p>
                  </a:txBody>
                  <a:tcPr marL="0" marR="0" marT="17018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1500"/>
                        </a:spcBef>
                      </a:pPr>
                      <a:r>
                        <a:rPr sz="36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GROUP </a:t>
                      </a:r>
                      <a:r>
                        <a:rPr sz="3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BONUS</a:t>
                      </a:r>
                      <a:endParaRPr sz="3600">
                        <a:latin typeface="Poppins Black"/>
                        <a:cs typeface="Poppins Black"/>
                      </a:endParaRPr>
                    </a:p>
                  </a:txBody>
                  <a:tcPr marL="0" marR="0" marT="1905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283210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3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DOLLAR</a:t>
                      </a:r>
                      <a:endParaRPr sz="3600">
                        <a:latin typeface="Poppins Black"/>
                        <a:cs typeface="Poppins Black"/>
                      </a:endParaRPr>
                    </a:p>
                  </a:txBody>
                  <a:tcPr marL="0" marR="0" marT="193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81280">
                        <a:lnSpc>
                          <a:spcPct val="100000"/>
                        </a:lnSpc>
                        <a:spcBef>
                          <a:spcPts val="1500"/>
                        </a:spcBef>
                      </a:pPr>
                      <a:r>
                        <a:rPr sz="36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CARRY </a:t>
                      </a:r>
                      <a:r>
                        <a:rPr sz="36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OVER</a:t>
                      </a:r>
                      <a:endParaRPr sz="3600">
                        <a:latin typeface="Poppins Black"/>
                        <a:cs typeface="Poppins Black"/>
                      </a:endParaRPr>
                    </a:p>
                  </a:txBody>
                  <a:tcPr marL="0" marR="0" marT="1905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4719">
                <a:tc>
                  <a:txBody>
                    <a:bodyPr/>
                    <a:lstStyle/>
                    <a:p>
                      <a:pPr marL="208915">
                        <a:lnSpc>
                          <a:spcPct val="100000"/>
                        </a:lnSpc>
                        <a:spcBef>
                          <a:spcPts val="1839"/>
                        </a:spcBef>
                      </a:pPr>
                      <a:r>
                        <a:rPr sz="27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SILVER</a:t>
                      </a:r>
                      <a:endParaRPr sz="2700">
                        <a:latin typeface="Poppins Black"/>
                        <a:cs typeface="Poppins Black"/>
                      </a:endParaRPr>
                    </a:p>
                  </a:txBody>
                  <a:tcPr marL="0" marR="0" marT="233679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2125"/>
                        </a:spcBef>
                      </a:pPr>
                      <a:r>
                        <a:rPr sz="27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10%</a:t>
                      </a:r>
                      <a:endParaRPr sz="2750">
                        <a:latin typeface="Poppins Black"/>
                        <a:cs typeface="Poppins Black"/>
                      </a:endParaRPr>
                    </a:p>
                  </a:txBody>
                  <a:tcPr marL="0" marR="0" marT="2698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87705">
                        <a:lnSpc>
                          <a:spcPct val="100000"/>
                        </a:lnSpc>
                        <a:spcBef>
                          <a:spcPts val="2010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</a:t>
                      </a:r>
                      <a:r>
                        <a:rPr sz="2900" b="1" spc="49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000$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25527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868680">
                        <a:lnSpc>
                          <a:spcPct val="100000"/>
                        </a:lnSpc>
                        <a:spcBef>
                          <a:spcPts val="2160"/>
                        </a:spcBef>
                      </a:pP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</a:t>
                      </a:r>
                      <a:r>
                        <a:rPr sz="2650" b="1" spc="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</a:t>
                      </a:r>
                      <a:r>
                        <a:rPr sz="2650" b="1" spc="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650">
                        <a:latin typeface="Poppins Black"/>
                        <a:cs typeface="Poppins Black"/>
                      </a:endParaRPr>
                    </a:p>
                  </a:txBody>
                  <a:tcPr marL="0" marR="0" marT="27432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1069">
                <a:tc>
                  <a:txBody>
                    <a:bodyPr/>
                    <a:lstStyle/>
                    <a:p>
                      <a:pPr marL="208915">
                        <a:lnSpc>
                          <a:spcPct val="100000"/>
                        </a:lnSpc>
                        <a:spcBef>
                          <a:spcPts val="2035"/>
                        </a:spcBef>
                      </a:pPr>
                      <a:r>
                        <a:rPr sz="27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2700">
                        <a:latin typeface="Poppins Black"/>
                        <a:cs typeface="Poppins Black"/>
                      </a:endParaRPr>
                    </a:p>
                  </a:txBody>
                  <a:tcPr marL="0" marR="0" marT="25844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2300"/>
                        </a:spcBef>
                      </a:pPr>
                      <a:r>
                        <a:rPr sz="2750" b="1" spc="-25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11%</a:t>
                      </a:r>
                      <a:endParaRPr sz="2750">
                        <a:latin typeface="Poppins Black"/>
                        <a:cs typeface="Poppins Black"/>
                      </a:endParaRPr>
                    </a:p>
                  </a:txBody>
                  <a:tcPr marL="0" marR="0" marT="2921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81355">
                        <a:lnSpc>
                          <a:spcPct val="100000"/>
                        </a:lnSpc>
                        <a:spcBef>
                          <a:spcPts val="1825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6 </a:t>
                      </a:r>
                      <a:r>
                        <a:rPr sz="29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600$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2317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803275">
                        <a:lnSpc>
                          <a:spcPct val="100000"/>
                        </a:lnSpc>
                        <a:spcBef>
                          <a:spcPts val="2075"/>
                        </a:spcBef>
                      </a:pP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60</a:t>
                      </a:r>
                      <a:r>
                        <a:rPr sz="2650" b="1" spc="4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</a:t>
                      </a:r>
                      <a:r>
                        <a:rPr sz="2650" b="1" spc="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650">
                        <a:latin typeface="Poppins Black"/>
                        <a:cs typeface="Poppins Black"/>
                      </a:endParaRPr>
                    </a:p>
                  </a:txBody>
                  <a:tcPr marL="0" marR="0" marT="2635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1069">
                <a:tc>
                  <a:txBody>
                    <a:bodyPr/>
                    <a:lstStyle/>
                    <a:p>
                      <a:pPr marL="208915">
                        <a:lnSpc>
                          <a:spcPct val="100000"/>
                        </a:lnSpc>
                        <a:spcBef>
                          <a:spcPts val="2120"/>
                        </a:spcBef>
                      </a:pPr>
                      <a:r>
                        <a:rPr sz="27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700">
                        <a:latin typeface="Poppins Black"/>
                        <a:cs typeface="Poppins Black"/>
                      </a:endParaRPr>
                    </a:p>
                  </a:txBody>
                  <a:tcPr marL="0" marR="0" marT="26924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2090"/>
                        </a:spcBef>
                      </a:pPr>
                      <a:r>
                        <a:rPr sz="2750" b="1" spc="-25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12%</a:t>
                      </a:r>
                      <a:endParaRPr sz="2750">
                        <a:latin typeface="Poppins Black"/>
                        <a:cs typeface="Poppins Black"/>
                      </a:endParaRPr>
                    </a:p>
                  </a:txBody>
                  <a:tcPr marL="0" marR="0" marT="26543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513080">
                        <a:lnSpc>
                          <a:spcPct val="100000"/>
                        </a:lnSpc>
                        <a:spcBef>
                          <a:spcPts val="1964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12 </a:t>
                      </a:r>
                      <a:r>
                        <a:rPr sz="29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000$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24955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64210">
                        <a:lnSpc>
                          <a:spcPct val="100000"/>
                        </a:lnSpc>
                        <a:spcBef>
                          <a:spcPts val="2230"/>
                        </a:spcBef>
                      </a:pP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100</a:t>
                      </a:r>
                      <a:r>
                        <a:rPr sz="2650" b="1" spc="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</a:t>
                      </a:r>
                      <a:r>
                        <a:rPr sz="2650" b="1" spc="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650">
                        <a:latin typeface="Poppins Black"/>
                        <a:cs typeface="Poppins Black"/>
                      </a:endParaRPr>
                    </a:p>
                  </a:txBody>
                  <a:tcPr marL="0" marR="0" marT="28321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28575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74725">
                <a:tc>
                  <a:txBody>
                    <a:bodyPr/>
                    <a:lstStyle/>
                    <a:p>
                      <a:pPr marL="226695" marR="476250">
                        <a:lnSpc>
                          <a:spcPts val="2720"/>
                        </a:lnSpc>
                        <a:spcBef>
                          <a:spcPts val="1300"/>
                        </a:spcBef>
                      </a:pPr>
                      <a:r>
                        <a:rPr sz="2500" b="1" spc="-20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OCEAN </a:t>
                      </a:r>
                      <a:r>
                        <a:rPr sz="2500" b="1" spc="-10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500">
                        <a:latin typeface="Poppins Black"/>
                        <a:cs typeface="Poppins Black"/>
                      </a:endParaRPr>
                    </a:p>
                  </a:txBody>
                  <a:tcPr marL="0" marR="0" marT="1651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3020" algn="ctr">
                        <a:lnSpc>
                          <a:spcPct val="100000"/>
                        </a:lnSpc>
                        <a:spcBef>
                          <a:spcPts val="1970"/>
                        </a:spcBef>
                      </a:pPr>
                      <a:r>
                        <a:rPr sz="2750" b="1" spc="-25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20%</a:t>
                      </a:r>
                      <a:endParaRPr sz="2750">
                        <a:latin typeface="Poppins Black"/>
                        <a:cs typeface="Poppins Black"/>
                      </a:endParaRPr>
                    </a:p>
                  </a:txBody>
                  <a:tcPr marL="0" marR="0" marT="25019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447040">
                        <a:lnSpc>
                          <a:spcPct val="100000"/>
                        </a:lnSpc>
                        <a:spcBef>
                          <a:spcPts val="1845"/>
                        </a:spcBef>
                      </a:pPr>
                      <a:r>
                        <a:rPr sz="290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50 </a:t>
                      </a:r>
                      <a:r>
                        <a:rPr sz="290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000$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23431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563245">
                        <a:lnSpc>
                          <a:spcPct val="100000"/>
                        </a:lnSpc>
                        <a:spcBef>
                          <a:spcPts val="2160"/>
                        </a:spcBef>
                      </a:pPr>
                      <a:r>
                        <a:rPr sz="2750" b="1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250 000 </a:t>
                      </a:r>
                      <a:r>
                        <a:rPr sz="2750" b="1" spc="-25" dirty="0">
                          <a:solidFill>
                            <a:srgbClr val="E5251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750">
                        <a:latin typeface="Poppins Black"/>
                        <a:cs typeface="Poppins Black"/>
                      </a:endParaRPr>
                    </a:p>
                  </a:txBody>
                  <a:tcPr marL="0" marR="0" marT="27432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28575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34301" y="6365189"/>
              <a:ext cx="2557698" cy="49281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6860" y="6602945"/>
              <a:ext cx="345210" cy="22641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73549" y="6683006"/>
              <a:ext cx="115315" cy="8133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75085" y="6638073"/>
              <a:ext cx="155129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25658" y="6694157"/>
              <a:ext cx="86067" cy="12353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7831" y="6686448"/>
              <a:ext cx="193598" cy="8672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35626" y="6600317"/>
              <a:ext cx="211480" cy="22862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09540" y="6638073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83681" y="6694690"/>
              <a:ext cx="65455" cy="6744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8080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3776" y="339077"/>
              <a:ext cx="1003819" cy="832218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GROUP BONUS MAX OUT</a:t>
            </a:r>
          </a:p>
        </p:txBody>
      </p:sp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AF3B530-E67E-66F8-4B71-3FB35FCEFFD5}"/>
              </a:ext>
            </a:extLst>
          </p:cNvPr>
          <p:cNvSpPr/>
          <p:nvPr/>
        </p:nvSpPr>
        <p:spPr>
          <a:xfrm>
            <a:off x="7854753" y="2113808"/>
            <a:ext cx="3340487" cy="558140"/>
          </a:xfrm>
          <a:prstGeom prst="rect">
            <a:avLst/>
          </a:prstGeom>
          <a:solidFill>
            <a:srgbClr val="693E91"/>
          </a:solidFill>
          <a:ln>
            <a:solidFill>
              <a:srgbClr val="693E9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317488"/>
              </p:ext>
            </p:extLst>
          </p:nvPr>
        </p:nvGraphicFramePr>
        <p:xfrm>
          <a:off x="1099376" y="1656450"/>
          <a:ext cx="10095864" cy="46634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995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7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587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496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4483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461645">
                        <a:lnSpc>
                          <a:spcPts val="2145"/>
                        </a:lnSpc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NIVEAU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  <a:p>
                      <a:pPr marL="588010">
                        <a:lnSpc>
                          <a:spcPts val="2145"/>
                        </a:lnSpc>
                      </a:pPr>
                      <a:r>
                        <a:rPr sz="18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LEVEL</a:t>
                      </a:r>
                      <a:endParaRPr sz="1800">
                        <a:latin typeface="Poppins Medium"/>
                        <a:cs typeface="Poppins Medium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248920" marR="242570" algn="ctr">
                        <a:lnSpc>
                          <a:spcPct val="85800"/>
                        </a:lnSpc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MPA</a:t>
                      </a:r>
                      <a:r>
                        <a:rPr sz="1800" b="1" spc="3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DU</a:t>
                      </a:r>
                      <a:r>
                        <a:rPr sz="1800" b="1" spc="3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MOIS </a:t>
                      </a:r>
                      <a:r>
                        <a:rPr sz="16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MONTHLY </a:t>
                      </a:r>
                      <a:r>
                        <a:rPr sz="160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MPA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50</a:t>
                      </a:r>
                      <a:r>
                        <a:rPr sz="1800" b="1" spc="1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-</a:t>
                      </a:r>
                      <a:r>
                        <a:rPr sz="1800" b="1" spc="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99</a:t>
                      </a:r>
                      <a:r>
                        <a:rPr sz="1800" b="1" spc="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50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263525" marR="380365" algn="ctr">
                        <a:lnSpc>
                          <a:spcPct val="101299"/>
                        </a:lnSpc>
                        <a:spcBef>
                          <a:spcPts val="57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MPA</a:t>
                      </a:r>
                      <a:r>
                        <a:rPr sz="1800" b="1" spc="3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DU</a:t>
                      </a:r>
                      <a:r>
                        <a:rPr sz="1800" b="1" spc="4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MOIS</a:t>
                      </a:r>
                      <a:r>
                        <a:rPr sz="1800" b="1" spc="4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PLUS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DE</a:t>
                      </a:r>
                      <a:r>
                        <a:rPr sz="1800" b="1" spc="34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100</a:t>
                      </a:r>
                      <a:r>
                        <a:rPr sz="1800" b="1" spc="1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  <a:p>
                      <a:pPr marL="564515" marR="649605" algn="ctr">
                        <a:lnSpc>
                          <a:spcPts val="1400"/>
                        </a:lnSpc>
                        <a:spcBef>
                          <a:spcPts val="190"/>
                        </a:spcBef>
                      </a:pP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MONTHLY</a:t>
                      </a:r>
                      <a:r>
                        <a:rPr sz="1200" i="1" spc="-3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MPA</a:t>
                      </a:r>
                      <a:r>
                        <a:rPr sz="1200" i="1" spc="-3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100</a:t>
                      </a:r>
                      <a:r>
                        <a:rPr sz="1200" i="1" spc="-3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0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BV </a:t>
                      </a: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AND </a:t>
                      </a:r>
                      <a:r>
                        <a:rPr sz="12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ABOVE</a:t>
                      </a:r>
                      <a:endParaRPr sz="1200">
                        <a:latin typeface="Poppins Medium"/>
                        <a:cs typeface="Poppins Medium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175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MPA DU MOIS PLUS DE</a:t>
                      </a:r>
                      <a:r>
                        <a:rPr sz="1750" b="1" spc="30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100 </a:t>
                      </a:r>
                      <a:r>
                        <a:rPr sz="175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1750">
                        <a:latin typeface="Poppins Black"/>
                        <a:cs typeface="Poppins Black"/>
                      </a:endParaRPr>
                    </a:p>
                  </a:txBody>
                  <a:tcPr marL="0" marR="0" marT="819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498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20955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450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723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ts val="695"/>
                        </a:lnSpc>
                      </a:pPr>
                      <a:r>
                        <a:rPr sz="1300" i="1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2</a:t>
                      </a:r>
                      <a:r>
                        <a:rPr sz="1300" i="1" spc="-35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1300" i="1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PIEDS</a:t>
                      </a:r>
                      <a:r>
                        <a:rPr sz="1300" i="1" spc="-3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1300" i="1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DE</a:t>
                      </a:r>
                      <a:r>
                        <a:rPr sz="1300" i="1" spc="-35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1300" i="1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2000</a:t>
                      </a:r>
                      <a:r>
                        <a:rPr sz="1300" i="1" spc="-3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1300" i="1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BV</a:t>
                      </a:r>
                      <a:r>
                        <a:rPr sz="1300" i="1" spc="-3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1300" i="1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CHACUN</a:t>
                      </a:r>
                      <a:r>
                        <a:rPr sz="1300" i="1" spc="-35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 </a:t>
                      </a:r>
                      <a:r>
                        <a:rPr sz="1300" i="1" spc="-1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(MENSUEL)</a:t>
                      </a:r>
                      <a:endParaRPr sz="1300" dirty="0">
                        <a:latin typeface="Poppins"/>
                        <a:cs typeface="Poppins"/>
                      </a:endParaRPr>
                    </a:p>
                    <a:p>
                      <a:pPr marL="354965">
                        <a:lnSpc>
                          <a:spcPct val="100000"/>
                        </a:lnSpc>
                        <a:spcBef>
                          <a:spcPts val="890"/>
                        </a:spcBef>
                      </a:pP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2</a:t>
                      </a:r>
                      <a:r>
                        <a:rPr sz="1200" i="1" spc="-1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LEGS</a:t>
                      </a:r>
                      <a:r>
                        <a:rPr sz="12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2000</a:t>
                      </a:r>
                      <a:r>
                        <a:rPr sz="12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EACH</a:t>
                      </a:r>
                      <a:r>
                        <a:rPr sz="1200" i="1" spc="-1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BV</a:t>
                      </a:r>
                      <a:r>
                        <a:rPr sz="12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MONTHLY</a:t>
                      </a:r>
                      <a:endParaRPr sz="1200" dirty="0">
                        <a:latin typeface="Poppins Medium"/>
                        <a:cs typeface="Poppins Medium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solidFill>
                      <a:srgbClr val="B093C5">
                        <a:alpha val="13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G1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1120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10%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G2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8419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44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588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635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G3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76835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G4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77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77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G5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38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88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90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953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1635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484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G6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1594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1635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535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G7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7945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858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G8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8140">
                <a:tc>
                  <a:txBody>
                    <a:bodyPr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G9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985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58419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49885">
                <a:tc>
                  <a:txBody>
                    <a:bodyPr/>
                    <a:lstStyle/>
                    <a:p>
                      <a:pPr marR="635" algn="ctr">
                        <a:lnSpc>
                          <a:spcPts val="2150"/>
                        </a:lnSpc>
                        <a:spcBef>
                          <a:spcPts val="509"/>
                        </a:spcBef>
                      </a:pPr>
                      <a:r>
                        <a:rPr sz="18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G10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64769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050"/>
                        </a:lnSpc>
                        <a:spcBef>
                          <a:spcPts val="605"/>
                        </a:spcBef>
                      </a:pPr>
                      <a:r>
                        <a:rPr sz="18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5%</a:t>
                      </a:r>
                      <a:endParaRPr sz="1800" dirty="0">
                        <a:latin typeface="Poppins Black"/>
                        <a:cs typeface="Poppins Black"/>
                      </a:endParaRPr>
                    </a:p>
                  </a:txBody>
                  <a:tcPr marL="0" marR="0" marT="7683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6540" y="1097"/>
            <a:ext cx="12185650" cy="6857365"/>
            <a:chOff x="6540" y="1097"/>
            <a:chExt cx="12185650" cy="685736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34905" y="6367553"/>
              <a:ext cx="2557094" cy="49044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7584" y="6605308"/>
              <a:ext cx="345083" cy="2264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74159" y="6685369"/>
              <a:ext cx="115315" cy="8134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75682" y="6640436"/>
              <a:ext cx="154987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26254" y="6696531"/>
              <a:ext cx="86067" cy="1235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8441" y="6688810"/>
              <a:ext cx="193598" cy="8672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36224" y="6602679"/>
              <a:ext cx="211493" cy="22862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10149" y="6640436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84279" y="6697052"/>
              <a:ext cx="65455" cy="6744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540" y="1097"/>
              <a:ext cx="12185472" cy="1390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10317" y="349516"/>
              <a:ext cx="1003808" cy="832192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56065"/>
          </a:xfrm>
          <a:prstGeom prst="rect">
            <a:avLst/>
          </a:prstGeom>
        </p:spPr>
        <p:txBody>
          <a:bodyPr vert="horz" wrap="square" lIns="0" tIns="62953" rIns="0" bIns="0" rtlCol="0">
            <a:spAutoFit/>
          </a:bodyPr>
          <a:lstStyle/>
          <a:p>
            <a:pPr marL="36830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4. UNILEVEL BONUS</a:t>
            </a:r>
          </a:p>
        </p:txBody>
      </p:sp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073277" y="1948764"/>
          <a:ext cx="10160000" cy="41986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8126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473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09420">
                <a:tc>
                  <a:txBody>
                    <a:bodyPr/>
                    <a:lstStyle/>
                    <a:p>
                      <a:pPr marL="16510" algn="ctr">
                        <a:lnSpc>
                          <a:spcPts val="3995"/>
                        </a:lnSpc>
                        <a:spcBef>
                          <a:spcPts val="2450"/>
                        </a:spcBef>
                      </a:pP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MPA</a:t>
                      </a:r>
                      <a:r>
                        <a:rPr sz="3400" b="1" spc="-7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DU</a:t>
                      </a:r>
                      <a:r>
                        <a:rPr sz="3400" b="1" spc="-6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MOIS</a:t>
                      </a:r>
                      <a:endParaRPr sz="3400">
                        <a:latin typeface="Poppins Black"/>
                        <a:cs typeface="Poppins Black"/>
                      </a:endParaRPr>
                    </a:p>
                    <a:p>
                      <a:pPr marR="173355" algn="ctr">
                        <a:lnSpc>
                          <a:spcPts val="1730"/>
                        </a:lnSpc>
                      </a:pPr>
                      <a:r>
                        <a:rPr sz="17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MONTHLY</a:t>
                      </a:r>
                      <a:r>
                        <a:rPr sz="1700" i="1" spc="-8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MPA</a:t>
                      </a:r>
                      <a:endParaRPr sz="1700">
                        <a:latin typeface="Poppins Medium"/>
                        <a:cs typeface="Poppins Medium"/>
                      </a:endParaRPr>
                    </a:p>
                    <a:p>
                      <a:pPr marL="16510" algn="ctr">
                        <a:lnSpc>
                          <a:spcPts val="3854"/>
                        </a:lnSpc>
                      </a:pP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50</a:t>
                      </a:r>
                      <a:r>
                        <a:rPr sz="34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-</a:t>
                      </a:r>
                      <a:r>
                        <a:rPr sz="34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99</a:t>
                      </a:r>
                      <a:r>
                        <a:rPr sz="34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3400">
                        <a:latin typeface="Poppins Black"/>
                        <a:cs typeface="Poppins Black"/>
                      </a:endParaRPr>
                    </a:p>
                  </a:txBody>
                  <a:tcPr marL="0" marR="0" marT="31115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849630" marR="1187450" indent="169545">
                        <a:lnSpc>
                          <a:spcPts val="3800"/>
                        </a:lnSpc>
                        <a:spcBef>
                          <a:spcPts val="1240"/>
                        </a:spcBef>
                        <a:tabLst>
                          <a:tab pos="2709545" algn="l"/>
                        </a:tabLst>
                      </a:pP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MPA</a:t>
                      </a:r>
                      <a:r>
                        <a:rPr sz="3400" b="1" spc="-7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DU</a:t>
                      </a:r>
                      <a:r>
                        <a:rPr sz="3400" b="1" spc="-6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MOIS </a:t>
                      </a: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PLUS</a:t>
                      </a:r>
                      <a:r>
                        <a:rPr sz="3400" b="1" spc="-9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DE</a:t>
                      </a:r>
                      <a:r>
                        <a:rPr sz="3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	100</a:t>
                      </a:r>
                      <a:r>
                        <a:rPr sz="3400" b="1" spc="-6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4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3400">
                        <a:latin typeface="Poppins Black"/>
                        <a:cs typeface="Poppins Black"/>
                      </a:endParaRPr>
                    </a:p>
                    <a:p>
                      <a:pPr marL="1835150" marR="1755775" indent="-570230">
                        <a:lnSpc>
                          <a:spcPts val="1700"/>
                        </a:lnSpc>
                        <a:spcBef>
                          <a:spcPts val="680"/>
                        </a:spcBef>
                      </a:pPr>
                      <a:r>
                        <a:rPr sz="17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MONTHLY</a:t>
                      </a:r>
                      <a:r>
                        <a:rPr sz="1700" i="1" spc="-5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MPA</a:t>
                      </a:r>
                      <a:r>
                        <a:rPr sz="1700" i="1" spc="-5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100</a:t>
                      </a:r>
                      <a:r>
                        <a:rPr sz="1700" i="1" spc="-4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BV </a:t>
                      </a:r>
                      <a:r>
                        <a:rPr sz="17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AND </a:t>
                      </a:r>
                      <a:r>
                        <a:rPr sz="170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ABOVE</a:t>
                      </a:r>
                      <a:endParaRPr sz="1700">
                        <a:latin typeface="Poppins Medium"/>
                        <a:cs typeface="Poppins Medium"/>
                      </a:endParaRPr>
                    </a:p>
                  </a:txBody>
                  <a:tcPr marL="0" marR="0" marT="157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89200">
                <a:tc>
                  <a:txBody>
                    <a:bodyPr/>
                    <a:lstStyle/>
                    <a:p>
                      <a:pPr marL="33020" algn="ctr">
                        <a:lnSpc>
                          <a:spcPct val="100000"/>
                        </a:lnSpc>
                        <a:spcBef>
                          <a:spcPts val="6080"/>
                        </a:spcBef>
                      </a:pPr>
                      <a:r>
                        <a:rPr sz="57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10%</a:t>
                      </a:r>
                      <a:endParaRPr sz="5750">
                        <a:latin typeface="Poppins Black"/>
                        <a:cs typeface="Poppins Black"/>
                      </a:endParaRPr>
                    </a:p>
                  </a:txBody>
                  <a:tcPr marL="0" marR="0" marT="7721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27660" algn="ctr">
                        <a:lnSpc>
                          <a:spcPct val="100000"/>
                        </a:lnSpc>
                        <a:spcBef>
                          <a:spcPts val="6080"/>
                        </a:spcBef>
                      </a:pPr>
                      <a:r>
                        <a:rPr sz="575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20%</a:t>
                      </a:r>
                      <a:endParaRPr sz="5750">
                        <a:latin typeface="Poppins Black"/>
                        <a:cs typeface="Poppins Black"/>
                      </a:endParaRPr>
                    </a:p>
                  </a:txBody>
                  <a:tcPr marL="0" marR="0" marT="7721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13900" y="6367553"/>
              <a:ext cx="2578100" cy="49044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16451" y="6605308"/>
              <a:ext cx="345210" cy="2264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53153" y="6685368"/>
              <a:ext cx="115315" cy="8134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54676" y="6640436"/>
              <a:ext cx="155129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05249" y="6696532"/>
              <a:ext cx="86067" cy="1235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77436" y="6688810"/>
              <a:ext cx="193597" cy="8672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15217" y="6602679"/>
              <a:ext cx="211493" cy="22862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489143" y="6640436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63285" y="6697053"/>
              <a:ext cx="65443" cy="6744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6329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2646" y="321564"/>
              <a:ext cx="1003807" cy="832218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56441"/>
          </a:xfrm>
          <a:prstGeom prst="rect">
            <a:avLst/>
          </a:prstGeom>
        </p:spPr>
        <p:txBody>
          <a:bodyPr vert="horz" wrap="square" lIns="0" tIns="63325" rIns="0" bIns="0" rtlCol="0">
            <a:spAutoFit/>
          </a:bodyPr>
          <a:lstStyle/>
          <a:p>
            <a:pPr marL="29209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5. PERSONAL CASH BACK</a:t>
            </a:r>
          </a:p>
        </p:txBody>
      </p:sp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9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43686" y="2454655"/>
              <a:ext cx="11148695" cy="3903979"/>
            </a:xfrm>
            <a:custGeom>
              <a:avLst/>
              <a:gdLst/>
              <a:ahLst/>
              <a:cxnLst/>
              <a:rect l="l" t="t" r="r" b="b"/>
              <a:pathLst>
                <a:path w="11148695" h="3903979">
                  <a:moveTo>
                    <a:pt x="0" y="3903941"/>
                  </a:moveTo>
                  <a:lnTo>
                    <a:pt x="11148339" y="3903941"/>
                  </a:lnTo>
                  <a:lnTo>
                    <a:pt x="11148339" y="0"/>
                  </a:lnTo>
                  <a:lnTo>
                    <a:pt x="0" y="0"/>
                  </a:lnTo>
                  <a:lnTo>
                    <a:pt x="0" y="39039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43686" y="1571167"/>
              <a:ext cx="11148695" cy="4787900"/>
            </a:xfrm>
            <a:custGeom>
              <a:avLst/>
              <a:gdLst/>
              <a:ahLst/>
              <a:cxnLst/>
              <a:rect l="l" t="t" r="r" b="b"/>
              <a:pathLst>
                <a:path w="11148695" h="4787900">
                  <a:moveTo>
                    <a:pt x="11148339" y="4787430"/>
                  </a:moveTo>
                  <a:lnTo>
                    <a:pt x="0" y="4787430"/>
                  </a:lnTo>
                  <a:lnTo>
                    <a:pt x="0" y="0"/>
                  </a:lnTo>
                  <a:lnTo>
                    <a:pt x="11148339" y="0"/>
                  </a:lnTo>
                  <a:lnTo>
                    <a:pt x="11148339" y="4787430"/>
                  </a:lnTo>
                  <a:close/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43686" y="1562379"/>
              <a:ext cx="11148695" cy="892810"/>
            </a:xfrm>
            <a:custGeom>
              <a:avLst/>
              <a:gdLst/>
              <a:ahLst/>
              <a:cxnLst/>
              <a:rect l="l" t="t" r="r" b="b"/>
              <a:pathLst>
                <a:path w="11148695" h="892810">
                  <a:moveTo>
                    <a:pt x="11148339" y="0"/>
                  </a:moveTo>
                  <a:lnTo>
                    <a:pt x="0" y="0"/>
                  </a:lnTo>
                  <a:lnTo>
                    <a:pt x="0" y="892276"/>
                  </a:lnTo>
                  <a:lnTo>
                    <a:pt x="11148339" y="892276"/>
                  </a:lnTo>
                  <a:lnTo>
                    <a:pt x="11148339" y="0"/>
                  </a:lnTo>
                  <a:close/>
                </a:path>
              </a:pathLst>
            </a:custGeom>
            <a:solidFill>
              <a:srgbClr val="693E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5081488" y="1641797"/>
            <a:ext cx="308737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10" dirty="0">
                <a:solidFill>
                  <a:srgbClr val="FFFFFF"/>
                </a:solidFill>
                <a:latin typeface="Poppins Black"/>
                <a:cs typeface="Poppins Black"/>
              </a:rPr>
              <a:t>QUALIFICATION</a:t>
            </a:r>
            <a:endParaRPr sz="3000">
              <a:latin typeface="Poppins Black"/>
              <a:cs typeface="Poppins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043869" y="4843390"/>
            <a:ext cx="1302385" cy="3263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950" b="1" spc="-10" dirty="0">
                <a:solidFill>
                  <a:srgbClr val="5B509D"/>
                </a:solidFill>
                <a:latin typeface="Poppins Black"/>
                <a:cs typeface="Poppins Black"/>
              </a:rPr>
              <a:t>DIAMOND</a:t>
            </a:r>
            <a:endParaRPr sz="1950">
              <a:latin typeface="Poppins Black"/>
              <a:cs typeface="Poppins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25176" y="4876694"/>
            <a:ext cx="1026794" cy="3263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950" b="1" dirty="0">
                <a:solidFill>
                  <a:srgbClr val="5B509D"/>
                </a:solidFill>
                <a:latin typeface="Poppins Black"/>
                <a:cs typeface="Poppins Black"/>
              </a:rPr>
              <a:t>1800</a:t>
            </a:r>
            <a:r>
              <a:rPr sz="1950" b="1" spc="45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1950" b="1" spc="-25" dirty="0">
                <a:solidFill>
                  <a:srgbClr val="5B509D"/>
                </a:solidFill>
                <a:latin typeface="Poppins Black"/>
                <a:cs typeface="Poppins Black"/>
              </a:rPr>
              <a:t>BV</a:t>
            </a:r>
            <a:endParaRPr sz="1950">
              <a:latin typeface="Poppins Black"/>
              <a:cs typeface="Poppins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91288" y="4299263"/>
            <a:ext cx="904875" cy="3498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100" b="1" dirty="0">
                <a:solidFill>
                  <a:srgbClr val="5B509D"/>
                </a:solidFill>
                <a:latin typeface="Poppins Black"/>
                <a:cs typeface="Poppins Black"/>
              </a:rPr>
              <a:t>1</a:t>
            </a:r>
            <a:r>
              <a:rPr sz="2100" b="1" spc="5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2100" b="1" spc="-20" dirty="0">
                <a:solidFill>
                  <a:srgbClr val="5B509D"/>
                </a:solidFill>
                <a:latin typeface="Poppins Black"/>
                <a:cs typeface="Poppins Black"/>
              </a:rPr>
              <a:t>STAR</a:t>
            </a:r>
            <a:endParaRPr sz="2100">
              <a:latin typeface="Poppins Black"/>
              <a:cs typeface="Poppins Blac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56151" y="5845806"/>
            <a:ext cx="949960" cy="3498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100" b="1" dirty="0">
                <a:solidFill>
                  <a:srgbClr val="5B509D"/>
                </a:solidFill>
                <a:latin typeface="Poppins Black"/>
                <a:cs typeface="Poppins Black"/>
              </a:rPr>
              <a:t>2</a:t>
            </a:r>
            <a:r>
              <a:rPr sz="2100" b="1" spc="10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2100" b="1" spc="-20" dirty="0">
                <a:solidFill>
                  <a:srgbClr val="5B509D"/>
                </a:solidFill>
                <a:latin typeface="Poppins Black"/>
                <a:cs typeface="Poppins Black"/>
              </a:rPr>
              <a:t>STAR</a:t>
            </a:r>
            <a:endParaRPr sz="2100">
              <a:latin typeface="Poppins Black"/>
              <a:cs typeface="Poppins Black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964291" y="3890535"/>
            <a:ext cx="1449086" cy="315471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950" b="1" dirty="0">
                <a:solidFill>
                  <a:srgbClr val="5B509D"/>
                </a:solidFill>
                <a:latin typeface="Poppins Black"/>
                <a:cs typeface="Poppins Black"/>
              </a:rPr>
              <a:t>5</a:t>
            </a:r>
            <a:r>
              <a:rPr lang="en-US" sz="1950" b="1" dirty="0">
                <a:solidFill>
                  <a:srgbClr val="5B509D"/>
                </a:solidFill>
                <a:latin typeface="Poppins Black"/>
                <a:cs typeface="Poppins Black"/>
              </a:rPr>
              <a:t>0</a:t>
            </a:r>
            <a:r>
              <a:rPr sz="1950" b="1" dirty="0">
                <a:solidFill>
                  <a:srgbClr val="5B509D"/>
                </a:solidFill>
                <a:latin typeface="Poppins Black"/>
                <a:cs typeface="Poppins Black"/>
              </a:rPr>
              <a:t>00</a:t>
            </a:r>
            <a:r>
              <a:rPr sz="1950" b="1" spc="35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1950" b="1" spc="-25" dirty="0">
                <a:solidFill>
                  <a:srgbClr val="5B509D"/>
                </a:solidFill>
                <a:latin typeface="Poppins Black"/>
                <a:cs typeface="Poppins Black"/>
              </a:rPr>
              <a:t>BV</a:t>
            </a:r>
            <a:endParaRPr sz="1950" dirty="0">
              <a:latin typeface="Poppins Black"/>
              <a:cs typeface="Poppins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964291" y="4843340"/>
            <a:ext cx="1375080" cy="315471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950" b="1" dirty="0">
                <a:solidFill>
                  <a:srgbClr val="5B509D"/>
                </a:solidFill>
                <a:latin typeface="Poppins Black"/>
                <a:cs typeface="Poppins Black"/>
              </a:rPr>
              <a:t>500</a:t>
            </a:r>
            <a:r>
              <a:rPr lang="en-US" sz="1950" b="1" dirty="0">
                <a:solidFill>
                  <a:srgbClr val="5B509D"/>
                </a:solidFill>
                <a:latin typeface="Poppins Black"/>
                <a:cs typeface="Poppins Black"/>
              </a:rPr>
              <a:t>0</a:t>
            </a:r>
            <a:r>
              <a:rPr sz="1950" b="1" spc="35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1950" b="1" spc="-25" dirty="0">
                <a:solidFill>
                  <a:srgbClr val="5B509D"/>
                </a:solidFill>
                <a:latin typeface="Poppins Black"/>
                <a:cs typeface="Poppins Black"/>
              </a:rPr>
              <a:t>BV</a:t>
            </a:r>
            <a:endParaRPr sz="1950" dirty="0">
              <a:latin typeface="Poppins Black"/>
              <a:cs typeface="Poppins Black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737337" y="1556033"/>
            <a:ext cx="11161395" cy="4966970"/>
            <a:chOff x="737337" y="1556033"/>
            <a:chExt cx="11161395" cy="4966970"/>
          </a:xfrm>
        </p:grpSpPr>
        <p:sp>
          <p:nvSpPr>
            <p:cNvPr id="15" name="object 15"/>
            <p:cNvSpPr/>
            <p:nvPr/>
          </p:nvSpPr>
          <p:spPr>
            <a:xfrm>
              <a:off x="2901161" y="2454659"/>
              <a:ext cx="0" cy="4062095"/>
            </a:xfrm>
            <a:custGeom>
              <a:avLst/>
              <a:gdLst/>
              <a:ahLst/>
              <a:cxnLst/>
              <a:rect l="l" t="t" r="r" b="b"/>
              <a:pathLst>
                <a:path h="4062095">
                  <a:moveTo>
                    <a:pt x="0" y="0"/>
                  </a:moveTo>
                  <a:lnTo>
                    <a:pt x="0" y="4061752"/>
                  </a:lnTo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988563" y="2454659"/>
              <a:ext cx="0" cy="3098165"/>
            </a:xfrm>
            <a:custGeom>
              <a:avLst/>
              <a:gdLst/>
              <a:ahLst/>
              <a:cxnLst/>
              <a:rect l="l" t="t" r="r" b="b"/>
              <a:pathLst>
                <a:path h="3098165">
                  <a:moveTo>
                    <a:pt x="0" y="0"/>
                  </a:moveTo>
                  <a:lnTo>
                    <a:pt x="0" y="3097580"/>
                  </a:lnTo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43687" y="3594340"/>
              <a:ext cx="11148695" cy="0"/>
            </a:xfrm>
            <a:custGeom>
              <a:avLst/>
              <a:gdLst/>
              <a:ahLst/>
              <a:cxnLst/>
              <a:rect l="l" t="t" r="r" b="b"/>
              <a:pathLst>
                <a:path w="11148695">
                  <a:moveTo>
                    <a:pt x="0" y="0"/>
                  </a:moveTo>
                  <a:lnTo>
                    <a:pt x="11148288" y="0"/>
                  </a:lnTo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43687" y="5542796"/>
              <a:ext cx="11148695" cy="0"/>
            </a:xfrm>
            <a:custGeom>
              <a:avLst/>
              <a:gdLst/>
              <a:ahLst/>
              <a:cxnLst/>
              <a:rect l="l" t="t" r="r" b="b"/>
              <a:pathLst>
                <a:path w="11148695">
                  <a:moveTo>
                    <a:pt x="0" y="0"/>
                  </a:moveTo>
                  <a:lnTo>
                    <a:pt x="11148288" y="0"/>
                  </a:lnTo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928734" y="4582243"/>
              <a:ext cx="8963660" cy="0"/>
            </a:xfrm>
            <a:custGeom>
              <a:avLst/>
              <a:gdLst/>
              <a:ahLst/>
              <a:cxnLst/>
              <a:rect l="l" t="t" r="r" b="b"/>
              <a:pathLst>
                <a:path w="8963660">
                  <a:moveTo>
                    <a:pt x="0" y="0"/>
                  </a:moveTo>
                  <a:lnTo>
                    <a:pt x="8963291" y="0"/>
                  </a:lnTo>
                </a:path>
              </a:pathLst>
            </a:custGeom>
            <a:ln w="127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627310" y="5222745"/>
              <a:ext cx="2724150" cy="512445"/>
            </a:xfrm>
            <a:custGeom>
              <a:avLst/>
              <a:gdLst/>
              <a:ahLst/>
              <a:cxnLst/>
              <a:rect l="l" t="t" r="r" b="b"/>
              <a:pathLst>
                <a:path w="2724150" h="512445">
                  <a:moveTo>
                    <a:pt x="2576436" y="0"/>
                  </a:moveTo>
                  <a:lnTo>
                    <a:pt x="147523" y="0"/>
                  </a:lnTo>
                  <a:lnTo>
                    <a:pt x="100896" y="7519"/>
                  </a:lnTo>
                  <a:lnTo>
                    <a:pt x="60399" y="28460"/>
                  </a:lnTo>
                  <a:lnTo>
                    <a:pt x="28464" y="60391"/>
                  </a:lnTo>
                  <a:lnTo>
                    <a:pt x="7521" y="100884"/>
                  </a:lnTo>
                  <a:lnTo>
                    <a:pt x="0" y="147510"/>
                  </a:lnTo>
                  <a:lnTo>
                    <a:pt x="0" y="364883"/>
                  </a:lnTo>
                  <a:lnTo>
                    <a:pt x="7521" y="411510"/>
                  </a:lnTo>
                  <a:lnTo>
                    <a:pt x="28464" y="452007"/>
                  </a:lnTo>
                  <a:lnTo>
                    <a:pt x="60399" y="483942"/>
                  </a:lnTo>
                  <a:lnTo>
                    <a:pt x="100896" y="504885"/>
                  </a:lnTo>
                  <a:lnTo>
                    <a:pt x="147523" y="512406"/>
                  </a:lnTo>
                  <a:lnTo>
                    <a:pt x="2576436" y="512406"/>
                  </a:lnTo>
                  <a:lnTo>
                    <a:pt x="2623063" y="504885"/>
                  </a:lnTo>
                  <a:lnTo>
                    <a:pt x="2663559" y="483942"/>
                  </a:lnTo>
                  <a:lnTo>
                    <a:pt x="2695494" y="452007"/>
                  </a:lnTo>
                  <a:lnTo>
                    <a:pt x="2716438" y="411510"/>
                  </a:lnTo>
                  <a:lnTo>
                    <a:pt x="2723959" y="364883"/>
                  </a:lnTo>
                  <a:lnTo>
                    <a:pt x="2723959" y="147510"/>
                  </a:lnTo>
                  <a:lnTo>
                    <a:pt x="2716438" y="100884"/>
                  </a:lnTo>
                  <a:lnTo>
                    <a:pt x="2695494" y="60391"/>
                  </a:lnTo>
                  <a:lnTo>
                    <a:pt x="2663559" y="28460"/>
                  </a:lnTo>
                  <a:lnTo>
                    <a:pt x="2623063" y="7519"/>
                  </a:lnTo>
                  <a:lnTo>
                    <a:pt x="2576436" y="0"/>
                  </a:lnTo>
                  <a:close/>
                </a:path>
              </a:pathLst>
            </a:custGeom>
            <a:solidFill>
              <a:srgbClr val="786DB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901161" y="1562383"/>
              <a:ext cx="0" cy="892810"/>
            </a:xfrm>
            <a:custGeom>
              <a:avLst/>
              <a:gdLst/>
              <a:ahLst/>
              <a:cxnLst/>
              <a:rect l="l" t="t" r="r" b="b"/>
              <a:pathLst>
                <a:path h="892810">
                  <a:moveTo>
                    <a:pt x="0" y="892276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792755" y="1652144"/>
            <a:ext cx="2034539" cy="711200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1950" b="1" dirty="0">
                <a:solidFill>
                  <a:srgbClr val="FFFFFF"/>
                </a:solidFill>
                <a:latin typeface="Poppins Black"/>
                <a:cs typeface="Poppins Black"/>
              </a:rPr>
              <a:t>PINS DE </a:t>
            </a:r>
            <a:r>
              <a:rPr sz="1950" b="1" spc="-10" dirty="0">
                <a:solidFill>
                  <a:srgbClr val="FFFFFF"/>
                </a:solidFill>
                <a:latin typeface="Poppins Black"/>
                <a:cs typeface="Poppins Black"/>
              </a:rPr>
              <a:t>DÉPART</a:t>
            </a:r>
            <a:endParaRPr sz="1950">
              <a:latin typeface="Poppins Black"/>
              <a:cs typeface="Poppins Black"/>
            </a:endParaRPr>
          </a:p>
          <a:p>
            <a:pPr marL="163195">
              <a:lnSpc>
                <a:spcPct val="100000"/>
              </a:lnSpc>
              <a:spcBef>
                <a:spcPts val="425"/>
              </a:spcBef>
            </a:pPr>
            <a:r>
              <a:rPr sz="1800" i="1" dirty="0">
                <a:solidFill>
                  <a:srgbClr val="FFFFFF"/>
                </a:solidFill>
                <a:latin typeface="Poppins Medium"/>
                <a:cs typeface="Poppins Medium"/>
              </a:rPr>
              <a:t>STARTER </a:t>
            </a:r>
            <a:r>
              <a:rPr sz="1800" i="1" spc="-20" dirty="0">
                <a:solidFill>
                  <a:srgbClr val="FFFFFF"/>
                </a:solidFill>
                <a:latin typeface="Poppins Medium"/>
                <a:cs typeface="Poppins Medium"/>
              </a:rPr>
              <a:t>PINS</a:t>
            </a:r>
            <a:endParaRPr sz="1800">
              <a:latin typeface="Poppins Medium"/>
              <a:cs typeface="Poppins Medium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975084" y="5724595"/>
            <a:ext cx="4256405" cy="59880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35"/>
              </a:spcBef>
            </a:pPr>
            <a:r>
              <a:rPr sz="1700" dirty="0">
                <a:solidFill>
                  <a:srgbClr val="0C0C0C"/>
                </a:solidFill>
                <a:latin typeface="Poppins Medium"/>
                <a:cs typeface="Poppins Medium"/>
              </a:rPr>
              <a:t>AVOIR</a:t>
            </a:r>
            <a:r>
              <a:rPr sz="1700" spc="-5" dirty="0">
                <a:solidFill>
                  <a:srgbClr val="0C0C0C"/>
                </a:solidFill>
                <a:latin typeface="Poppins Medium"/>
                <a:cs typeface="Poppins Medium"/>
              </a:rPr>
              <a:t> </a:t>
            </a:r>
            <a:r>
              <a:rPr sz="1700" dirty="0">
                <a:solidFill>
                  <a:srgbClr val="E30613"/>
                </a:solidFill>
                <a:latin typeface="Poppins Medium"/>
                <a:cs typeface="Poppins Medium"/>
              </a:rPr>
              <a:t>DEUX </a:t>
            </a:r>
            <a:r>
              <a:rPr sz="1700" dirty="0">
                <a:solidFill>
                  <a:srgbClr val="0C0C0C"/>
                </a:solidFill>
                <a:latin typeface="Poppins Medium"/>
                <a:cs typeface="Poppins Medium"/>
              </a:rPr>
              <a:t>1 STAR EN SPONSOR</a:t>
            </a:r>
            <a:r>
              <a:rPr sz="1700" spc="-5" dirty="0">
                <a:solidFill>
                  <a:srgbClr val="0C0C0C"/>
                </a:solidFill>
                <a:latin typeface="Poppins Medium"/>
                <a:cs typeface="Poppins Medium"/>
              </a:rPr>
              <a:t> </a:t>
            </a:r>
            <a:r>
              <a:rPr sz="1700" spc="-10" dirty="0">
                <a:solidFill>
                  <a:srgbClr val="0C0C0C"/>
                </a:solidFill>
                <a:latin typeface="Poppins Medium"/>
                <a:cs typeface="Poppins Medium"/>
              </a:rPr>
              <a:t>DIRECT</a:t>
            </a:r>
            <a:endParaRPr sz="1700">
              <a:latin typeface="Poppins Medium"/>
              <a:cs typeface="Poppins Medium"/>
            </a:endParaRPr>
          </a:p>
          <a:p>
            <a:pPr marR="43815" algn="ctr">
              <a:lnSpc>
                <a:spcPct val="100000"/>
              </a:lnSpc>
              <a:spcBef>
                <a:spcPts val="355"/>
              </a:spcBef>
            </a:pPr>
            <a:r>
              <a:rPr sz="1400" i="1" dirty="0">
                <a:solidFill>
                  <a:srgbClr val="0B0B0C"/>
                </a:solidFill>
                <a:latin typeface="Poppins Medium"/>
                <a:cs typeface="Poppins Medium"/>
              </a:rPr>
              <a:t>DIRECT</a:t>
            </a:r>
            <a:r>
              <a:rPr sz="1400" i="1" spc="-40" dirty="0">
                <a:solidFill>
                  <a:srgbClr val="0B0B0C"/>
                </a:solidFill>
                <a:latin typeface="Poppins Medium"/>
                <a:cs typeface="Poppins Medium"/>
              </a:rPr>
              <a:t> </a:t>
            </a:r>
            <a:r>
              <a:rPr sz="1400" i="1" dirty="0">
                <a:solidFill>
                  <a:srgbClr val="0B0B0C"/>
                </a:solidFill>
                <a:latin typeface="Poppins Medium"/>
                <a:cs typeface="Poppins Medium"/>
              </a:rPr>
              <a:t>SPONSOR</a:t>
            </a:r>
            <a:r>
              <a:rPr sz="1400" i="1" spc="-35" dirty="0">
                <a:solidFill>
                  <a:srgbClr val="0B0B0C"/>
                </a:solidFill>
                <a:latin typeface="Poppins Medium"/>
                <a:cs typeface="Poppins Medium"/>
              </a:rPr>
              <a:t> </a:t>
            </a:r>
            <a:r>
              <a:rPr sz="1400" i="1" dirty="0">
                <a:solidFill>
                  <a:srgbClr val="E30613"/>
                </a:solidFill>
                <a:latin typeface="Poppins Medium"/>
                <a:cs typeface="Poppins Medium"/>
              </a:rPr>
              <a:t>TWO</a:t>
            </a:r>
            <a:r>
              <a:rPr sz="1400" i="1" spc="-40" dirty="0">
                <a:solidFill>
                  <a:srgbClr val="E30613"/>
                </a:solidFill>
                <a:latin typeface="Poppins Medium"/>
                <a:cs typeface="Poppins Medium"/>
              </a:rPr>
              <a:t> </a:t>
            </a:r>
            <a:r>
              <a:rPr sz="1400" i="1" dirty="0">
                <a:solidFill>
                  <a:srgbClr val="0B0B0C"/>
                </a:solidFill>
                <a:latin typeface="Poppins Medium"/>
                <a:cs typeface="Poppins Medium"/>
              </a:rPr>
              <a:t>1</a:t>
            </a:r>
            <a:r>
              <a:rPr sz="1400" i="1" spc="-35" dirty="0">
                <a:solidFill>
                  <a:srgbClr val="0B0B0C"/>
                </a:solidFill>
                <a:latin typeface="Poppins Medium"/>
                <a:cs typeface="Poppins Medium"/>
              </a:rPr>
              <a:t> </a:t>
            </a:r>
            <a:r>
              <a:rPr sz="1400" i="1" spc="-20" dirty="0">
                <a:solidFill>
                  <a:srgbClr val="0B0B0C"/>
                </a:solidFill>
                <a:latin typeface="Poppins Medium"/>
                <a:cs typeface="Poppins Medium"/>
              </a:rPr>
              <a:t>STAR</a:t>
            </a:r>
            <a:endParaRPr sz="1400">
              <a:latin typeface="Poppins Medium"/>
              <a:cs typeface="Poppins Medium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698417" y="5198078"/>
            <a:ext cx="2508250" cy="52070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60"/>
              </a:spcBef>
            </a:pPr>
            <a:r>
              <a:rPr sz="1150" dirty="0">
                <a:solidFill>
                  <a:srgbClr val="FFFFFF"/>
                </a:solidFill>
                <a:latin typeface="Poppins Medium"/>
                <a:cs typeface="Poppins Medium"/>
              </a:rPr>
              <a:t>PARRAINAGES</a:t>
            </a:r>
            <a:r>
              <a:rPr sz="1150" spc="17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150" dirty="0">
                <a:solidFill>
                  <a:srgbClr val="FFFFFF"/>
                </a:solidFill>
                <a:latin typeface="Poppins Medium"/>
                <a:cs typeface="Poppins Medium"/>
              </a:rPr>
              <a:t>DIRECTS</a:t>
            </a:r>
            <a:r>
              <a:rPr sz="1150" spc="180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Poppins Medium"/>
                <a:cs typeface="Poppins Medium"/>
              </a:rPr>
              <a:t>EXCLUSIFS</a:t>
            </a:r>
            <a:endParaRPr sz="1150">
              <a:latin typeface="Poppins Medium"/>
              <a:cs typeface="Poppins Medium"/>
            </a:endParaRPr>
          </a:p>
          <a:p>
            <a:pPr marR="3810" algn="ctr">
              <a:lnSpc>
                <a:spcPct val="100000"/>
              </a:lnSpc>
              <a:spcBef>
                <a:spcPts val="570"/>
              </a:spcBef>
            </a:pPr>
            <a:r>
              <a:rPr sz="1150" i="1" dirty="0">
                <a:solidFill>
                  <a:srgbClr val="FFFFFF"/>
                </a:solidFill>
                <a:latin typeface="Poppins Medium"/>
                <a:cs typeface="Poppins Medium"/>
              </a:rPr>
              <a:t>RANK</a:t>
            </a:r>
            <a:r>
              <a:rPr sz="1150" i="1" spc="8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150" i="1" dirty="0">
                <a:solidFill>
                  <a:srgbClr val="FFFFFF"/>
                </a:solidFill>
                <a:latin typeface="Poppins Medium"/>
                <a:cs typeface="Poppins Medium"/>
              </a:rPr>
              <a:t>ORDER</a:t>
            </a:r>
            <a:r>
              <a:rPr sz="1150" i="1" spc="90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150" i="1" dirty="0">
                <a:solidFill>
                  <a:srgbClr val="FFFFFF"/>
                </a:solidFill>
                <a:latin typeface="Poppins Medium"/>
                <a:cs typeface="Poppins Medium"/>
              </a:rPr>
              <a:t>BV</a:t>
            </a:r>
            <a:r>
              <a:rPr sz="1150" i="1" spc="90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150" i="1" spc="-20" dirty="0">
                <a:solidFill>
                  <a:srgbClr val="FFFFFF"/>
                </a:solidFill>
                <a:latin typeface="Poppins Medium"/>
                <a:cs typeface="Poppins Medium"/>
              </a:rPr>
              <a:t>ONLY</a:t>
            </a:r>
            <a:endParaRPr sz="1150">
              <a:latin typeface="Poppins Medium"/>
              <a:cs typeface="Poppins Medium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836875" y="2050913"/>
            <a:ext cx="173863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i="1" spc="-10" dirty="0">
                <a:solidFill>
                  <a:srgbClr val="FFFFFF"/>
                </a:solidFill>
                <a:latin typeface="Poppins Medium"/>
                <a:cs typeface="Poppins Medium"/>
              </a:rPr>
              <a:t>REQUIREMENT</a:t>
            </a:r>
            <a:endParaRPr sz="2000">
              <a:latin typeface="Poppins Medium"/>
              <a:cs typeface="Poppins Medium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27" name="object 2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10829" y="6367553"/>
              <a:ext cx="2578096" cy="4904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13378" y="6605308"/>
              <a:ext cx="345222" cy="226428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50093" y="6685368"/>
              <a:ext cx="115315" cy="8134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51603" y="6640436"/>
              <a:ext cx="154998" cy="131952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02188" y="6696532"/>
              <a:ext cx="86067" cy="123520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74362" y="6688810"/>
              <a:ext cx="193610" cy="86728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12156" y="6602679"/>
              <a:ext cx="211493" cy="228625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486070" y="6640436"/>
              <a:ext cx="189725" cy="135102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60212" y="6697053"/>
              <a:ext cx="65443" cy="67449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793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2964" y="337667"/>
              <a:ext cx="1003807" cy="832205"/>
            </a:xfrm>
            <a:prstGeom prst="rect">
              <a:avLst/>
            </a:prstGeom>
          </p:spPr>
        </p:pic>
      </p:grpSp>
      <p:sp>
        <p:nvSpPr>
          <p:cNvPr id="38" name="object 38"/>
          <p:cNvSpPr txBox="1"/>
          <p:nvPr/>
        </p:nvSpPr>
        <p:spPr>
          <a:xfrm>
            <a:off x="3079927" y="2531789"/>
            <a:ext cx="3802379" cy="168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23925" marR="417195" indent="-706755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0C0C0C"/>
                </a:solidFill>
                <a:latin typeface="Poppins Black"/>
                <a:cs typeface="Poppins Black"/>
              </a:rPr>
              <a:t>SPONSOR</a:t>
            </a:r>
            <a:r>
              <a:rPr sz="2100" b="1" spc="-40" dirty="0">
                <a:solidFill>
                  <a:srgbClr val="0C0C0C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0C0C0C"/>
                </a:solidFill>
                <a:latin typeface="Poppins Black"/>
                <a:cs typeface="Poppins Black"/>
              </a:rPr>
              <a:t>DIRECT</a:t>
            </a:r>
            <a:r>
              <a:rPr sz="2100" b="1" spc="-40" dirty="0">
                <a:solidFill>
                  <a:srgbClr val="0C0C0C"/>
                </a:solidFill>
                <a:latin typeface="Poppins Black"/>
                <a:cs typeface="Poppins Black"/>
              </a:rPr>
              <a:t> </a:t>
            </a:r>
            <a:r>
              <a:rPr sz="2100" b="1" spc="-20" dirty="0">
                <a:solidFill>
                  <a:srgbClr val="0C0C0C"/>
                </a:solidFill>
                <a:latin typeface="Poppins Black"/>
                <a:cs typeface="Poppins Black"/>
              </a:rPr>
              <a:t>DANS </a:t>
            </a:r>
            <a:r>
              <a:rPr sz="2100" b="1" dirty="0">
                <a:solidFill>
                  <a:srgbClr val="0C0C0C"/>
                </a:solidFill>
                <a:latin typeface="Poppins Black"/>
                <a:cs typeface="Poppins Black"/>
              </a:rPr>
              <a:t>LES </a:t>
            </a:r>
            <a:r>
              <a:rPr sz="2100" b="1" dirty="0">
                <a:solidFill>
                  <a:srgbClr val="E30613"/>
                </a:solidFill>
                <a:latin typeface="Poppins Black"/>
                <a:cs typeface="Poppins Black"/>
              </a:rPr>
              <a:t>60 </a:t>
            </a:r>
            <a:r>
              <a:rPr sz="2100" b="1" spc="-10" dirty="0">
                <a:solidFill>
                  <a:srgbClr val="0C0C0C"/>
                </a:solidFill>
                <a:latin typeface="Poppins Black"/>
                <a:cs typeface="Poppins Black"/>
              </a:rPr>
              <a:t>JOURS</a:t>
            </a:r>
            <a:endParaRPr sz="2100" dirty="0">
              <a:latin typeface="Poppins Black"/>
              <a:cs typeface="Poppins Black"/>
            </a:endParaRPr>
          </a:p>
          <a:p>
            <a:pPr marL="90170">
              <a:lnSpc>
                <a:spcPct val="100000"/>
              </a:lnSpc>
              <a:spcBef>
                <a:spcPts val="150"/>
              </a:spcBef>
            </a:pPr>
            <a:r>
              <a:rPr sz="1700" i="1" dirty="0">
                <a:latin typeface="Poppins Medium"/>
                <a:cs typeface="Poppins Medium"/>
              </a:rPr>
              <a:t>DIRECT</a:t>
            </a:r>
            <a:r>
              <a:rPr sz="1700" i="1" spc="-5" dirty="0">
                <a:latin typeface="Poppins Medium"/>
                <a:cs typeface="Poppins Medium"/>
              </a:rPr>
              <a:t> </a:t>
            </a:r>
            <a:r>
              <a:rPr sz="1700" i="1" dirty="0">
                <a:latin typeface="Poppins Medium"/>
                <a:cs typeface="Poppins Medium"/>
              </a:rPr>
              <a:t>SPONSOR</a:t>
            </a:r>
            <a:r>
              <a:rPr sz="1700" i="1" spc="-5" dirty="0">
                <a:latin typeface="Poppins Medium"/>
                <a:cs typeface="Poppins Medium"/>
              </a:rPr>
              <a:t> </a:t>
            </a:r>
            <a:r>
              <a:rPr sz="1700" i="1" dirty="0">
                <a:latin typeface="Poppins Medium"/>
                <a:cs typeface="Poppins Medium"/>
              </a:rPr>
              <a:t>IN FIRST</a:t>
            </a:r>
            <a:r>
              <a:rPr sz="1700" i="1" spc="-5" dirty="0">
                <a:latin typeface="Poppins Medium"/>
                <a:cs typeface="Poppins Medium"/>
              </a:rPr>
              <a:t> </a:t>
            </a:r>
            <a:r>
              <a:rPr sz="1700" i="1" dirty="0">
                <a:solidFill>
                  <a:srgbClr val="E52222"/>
                </a:solidFill>
                <a:latin typeface="Poppins Medium"/>
                <a:cs typeface="Poppins Medium"/>
              </a:rPr>
              <a:t>60</a:t>
            </a:r>
            <a:r>
              <a:rPr sz="1700" i="1" spc="-5" dirty="0">
                <a:solidFill>
                  <a:srgbClr val="E52222"/>
                </a:solidFill>
                <a:latin typeface="Poppins Medium"/>
                <a:cs typeface="Poppins Medium"/>
              </a:rPr>
              <a:t> </a:t>
            </a:r>
            <a:r>
              <a:rPr sz="1700" i="1" spc="-20" dirty="0">
                <a:latin typeface="Poppins Medium"/>
                <a:cs typeface="Poppins Medium"/>
              </a:rPr>
              <a:t>DAYS</a:t>
            </a:r>
            <a:endParaRPr sz="1700" dirty="0">
              <a:latin typeface="Poppins Medium"/>
              <a:cs typeface="Poppins Medium"/>
            </a:endParaRPr>
          </a:p>
          <a:p>
            <a:pPr>
              <a:lnSpc>
                <a:spcPct val="100000"/>
              </a:lnSpc>
              <a:spcBef>
                <a:spcPts val="940"/>
              </a:spcBef>
            </a:pPr>
            <a:endParaRPr sz="1700" dirty="0">
              <a:latin typeface="Poppins Medium"/>
              <a:cs typeface="Poppins Medium"/>
            </a:endParaRPr>
          </a:p>
          <a:p>
            <a:pPr marL="12700">
              <a:lnSpc>
                <a:spcPct val="100000"/>
              </a:lnSpc>
              <a:tabLst>
                <a:tab pos="2174875" algn="l"/>
              </a:tabLst>
            </a:pPr>
            <a:r>
              <a:rPr sz="2925" b="1" spc="-15" baseline="1424" dirty="0">
                <a:solidFill>
                  <a:srgbClr val="5B509D"/>
                </a:solidFill>
                <a:latin typeface="Poppins Black"/>
                <a:cs typeface="Poppins Black"/>
              </a:rPr>
              <a:t>PLATINUM</a:t>
            </a:r>
            <a:r>
              <a:rPr sz="2925" b="1" baseline="1424" dirty="0">
                <a:solidFill>
                  <a:srgbClr val="5B509D"/>
                </a:solidFill>
                <a:latin typeface="Poppins Black"/>
                <a:cs typeface="Poppins Black"/>
              </a:rPr>
              <a:t>	</a:t>
            </a:r>
            <a:r>
              <a:rPr sz="1950" b="1" dirty="0">
                <a:solidFill>
                  <a:srgbClr val="5B509D"/>
                </a:solidFill>
                <a:latin typeface="Poppins Black"/>
                <a:cs typeface="Poppins Black"/>
              </a:rPr>
              <a:t>300</a:t>
            </a:r>
            <a:r>
              <a:rPr lang="en-US" sz="1950" b="1" dirty="0">
                <a:solidFill>
                  <a:srgbClr val="5B509D"/>
                </a:solidFill>
                <a:latin typeface="Poppins Black"/>
                <a:cs typeface="Poppins Black"/>
              </a:rPr>
              <a:t>0</a:t>
            </a:r>
            <a:r>
              <a:rPr sz="1950" b="1" spc="35" dirty="0">
                <a:solidFill>
                  <a:srgbClr val="5B509D"/>
                </a:solidFill>
                <a:latin typeface="Poppins Black"/>
                <a:cs typeface="Poppins Black"/>
              </a:rPr>
              <a:t> </a:t>
            </a:r>
            <a:r>
              <a:rPr sz="1950" b="1" spc="-25" dirty="0">
                <a:solidFill>
                  <a:srgbClr val="5B509D"/>
                </a:solidFill>
                <a:latin typeface="Poppins Black"/>
                <a:cs typeface="Poppins Black"/>
              </a:rPr>
              <a:t>BV</a:t>
            </a:r>
            <a:endParaRPr sz="1950" dirty="0">
              <a:latin typeface="Poppins Black"/>
              <a:cs typeface="Poppins Black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080267" y="2609267"/>
            <a:ext cx="4730115" cy="765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195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0C0C0C"/>
                </a:solidFill>
                <a:latin typeface="Poppins Black"/>
                <a:cs typeface="Poppins Black"/>
              </a:rPr>
              <a:t>CUMUL</a:t>
            </a:r>
            <a:r>
              <a:rPr sz="2100" b="1" spc="-35" dirty="0">
                <a:solidFill>
                  <a:srgbClr val="0C0C0C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0C0C0C"/>
                </a:solidFill>
                <a:latin typeface="Poppins Black"/>
                <a:cs typeface="Poppins Black"/>
              </a:rPr>
              <a:t>DE</a:t>
            </a:r>
            <a:r>
              <a:rPr sz="2100" b="1" spc="-35" dirty="0">
                <a:solidFill>
                  <a:srgbClr val="0C0C0C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0C0C0C"/>
                </a:solidFill>
                <a:latin typeface="Poppins Black"/>
                <a:cs typeface="Poppins Black"/>
              </a:rPr>
              <a:t>DIRECT</a:t>
            </a:r>
            <a:r>
              <a:rPr sz="2100" b="1" spc="-35" dirty="0">
                <a:solidFill>
                  <a:srgbClr val="0C0C0C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0C0C0C"/>
                </a:solidFill>
                <a:latin typeface="Poppins Black"/>
                <a:cs typeface="Poppins Black"/>
              </a:rPr>
              <a:t>SPONSOR</a:t>
            </a:r>
            <a:r>
              <a:rPr sz="2100" b="1" spc="-35" dirty="0">
                <a:solidFill>
                  <a:srgbClr val="0C0C0C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E30613"/>
                </a:solidFill>
                <a:latin typeface="Poppins Black"/>
                <a:cs typeface="Poppins Black"/>
              </a:rPr>
              <a:t>À</a:t>
            </a:r>
            <a:r>
              <a:rPr sz="2100" b="1" spc="-30" dirty="0">
                <a:solidFill>
                  <a:srgbClr val="E30613"/>
                </a:solidFill>
                <a:latin typeface="Poppins Black"/>
                <a:cs typeface="Poppins Black"/>
              </a:rPr>
              <a:t> </a:t>
            </a:r>
            <a:r>
              <a:rPr sz="2100" b="1" spc="-25" dirty="0">
                <a:solidFill>
                  <a:srgbClr val="E30613"/>
                </a:solidFill>
                <a:latin typeface="Poppins Black"/>
                <a:cs typeface="Poppins Black"/>
              </a:rPr>
              <a:t>VIE</a:t>
            </a:r>
            <a:endParaRPr sz="2100">
              <a:latin typeface="Poppins Black"/>
              <a:cs typeface="Poppins Black"/>
            </a:endParaRPr>
          </a:p>
          <a:p>
            <a:pPr marL="12700">
              <a:lnSpc>
                <a:spcPct val="100000"/>
              </a:lnSpc>
              <a:spcBef>
                <a:spcPts val="1270"/>
              </a:spcBef>
            </a:pPr>
            <a:r>
              <a:rPr sz="1700" i="1" dirty="0">
                <a:latin typeface="Poppins Medium"/>
                <a:cs typeface="Poppins Medium"/>
              </a:rPr>
              <a:t>ACCUMULATED</a:t>
            </a:r>
            <a:r>
              <a:rPr sz="1700" i="1" spc="-5" dirty="0">
                <a:latin typeface="Poppins Medium"/>
                <a:cs typeface="Poppins Medium"/>
              </a:rPr>
              <a:t> </a:t>
            </a:r>
            <a:r>
              <a:rPr sz="1700" i="1" dirty="0">
                <a:latin typeface="Poppins Medium"/>
                <a:cs typeface="Poppins Medium"/>
              </a:rPr>
              <a:t>DIRECT</a:t>
            </a:r>
            <a:r>
              <a:rPr sz="1700" i="1" spc="-5" dirty="0">
                <a:latin typeface="Poppins Medium"/>
                <a:cs typeface="Poppins Medium"/>
              </a:rPr>
              <a:t> </a:t>
            </a:r>
            <a:r>
              <a:rPr sz="1700" i="1" dirty="0">
                <a:latin typeface="Poppins Medium"/>
                <a:cs typeface="Poppins Medium"/>
              </a:rPr>
              <a:t>SPONSOR</a:t>
            </a:r>
            <a:r>
              <a:rPr sz="1700" i="1" spc="-5" dirty="0">
                <a:latin typeface="Poppins Medium"/>
                <a:cs typeface="Poppins Medium"/>
              </a:rPr>
              <a:t> </a:t>
            </a:r>
            <a:r>
              <a:rPr sz="1700" i="1" dirty="0">
                <a:latin typeface="Poppins Medium"/>
                <a:cs typeface="Poppins Medium"/>
              </a:rPr>
              <a:t>IN</a:t>
            </a:r>
            <a:r>
              <a:rPr sz="1700" i="1" spc="-5" dirty="0">
                <a:latin typeface="Poppins Medium"/>
                <a:cs typeface="Poppins Medium"/>
              </a:rPr>
              <a:t> </a:t>
            </a:r>
            <a:r>
              <a:rPr sz="1700" i="1" spc="-10" dirty="0">
                <a:solidFill>
                  <a:srgbClr val="E52222"/>
                </a:solidFill>
                <a:latin typeface="Poppins Medium"/>
                <a:cs typeface="Poppins Medium"/>
              </a:rPr>
              <a:t>LIFETIME</a:t>
            </a:r>
            <a:endParaRPr sz="1700">
              <a:latin typeface="Poppins Medium"/>
              <a:cs typeface="Poppins Medium"/>
            </a:endParaRPr>
          </a:p>
        </p:txBody>
      </p:sp>
      <p:sp>
        <p:nvSpPr>
          <p:cNvPr id="40" name="object 40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56441"/>
          </a:xfrm>
          <a:prstGeom prst="rect">
            <a:avLst/>
          </a:prstGeom>
        </p:spPr>
        <p:txBody>
          <a:bodyPr vert="horz" wrap="square" lIns="0" tIns="63325" rIns="0" bIns="0" rtlCol="0">
            <a:spAutoFit/>
          </a:bodyPr>
          <a:lstStyle/>
          <a:p>
            <a:pPr marL="29209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PIN TITLES</a:t>
            </a:r>
          </a:p>
        </p:txBody>
      </p:sp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89256" cy="685799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44601" y="1947811"/>
            <a:ext cx="11297920" cy="4072890"/>
            <a:chOff x="444601" y="1947811"/>
            <a:chExt cx="11297920" cy="4072890"/>
          </a:xfrm>
        </p:grpSpPr>
        <p:sp>
          <p:nvSpPr>
            <p:cNvPr id="4" name="object 4"/>
            <p:cNvSpPr/>
            <p:nvPr/>
          </p:nvSpPr>
          <p:spPr>
            <a:xfrm>
              <a:off x="444601" y="1947811"/>
              <a:ext cx="11297920" cy="4072890"/>
            </a:xfrm>
            <a:custGeom>
              <a:avLst/>
              <a:gdLst/>
              <a:ahLst/>
              <a:cxnLst/>
              <a:rect l="l" t="t" r="r" b="b"/>
              <a:pathLst>
                <a:path w="11297920" h="4072890">
                  <a:moveTo>
                    <a:pt x="11297323" y="0"/>
                  </a:moveTo>
                  <a:lnTo>
                    <a:pt x="0" y="0"/>
                  </a:lnTo>
                  <a:lnTo>
                    <a:pt x="0" y="4072432"/>
                  </a:lnTo>
                  <a:lnTo>
                    <a:pt x="11297323" y="4072432"/>
                  </a:lnTo>
                  <a:lnTo>
                    <a:pt x="112973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03296" y="2795725"/>
              <a:ext cx="2565768" cy="2565755"/>
            </a:xfrm>
            <a:prstGeom prst="rect">
              <a:avLst/>
            </a:prstGeom>
          </p:spPr>
        </p:pic>
      </p:grp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438251" y="1941461"/>
          <a:ext cx="11296650" cy="40709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65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65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65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91639"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2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32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32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20"/>
                        </a:spcBef>
                      </a:pPr>
                      <a:endParaRPr sz="3250">
                        <a:latin typeface="Times New Roman"/>
                        <a:cs typeface="Times New Roman"/>
                      </a:endParaRPr>
                    </a:p>
                    <a:p>
                      <a:pPr marL="17145" algn="ctr">
                        <a:lnSpc>
                          <a:spcPts val="3660"/>
                        </a:lnSpc>
                      </a:pPr>
                      <a:r>
                        <a:rPr sz="3250" b="1" spc="-25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TOI</a:t>
                      </a:r>
                      <a:endParaRPr sz="3250">
                        <a:latin typeface="Poppins"/>
                        <a:cs typeface="Poppins"/>
                      </a:endParaRPr>
                    </a:p>
                    <a:p>
                      <a:pPr marL="47625" algn="ctr">
                        <a:lnSpc>
                          <a:spcPts val="1980"/>
                        </a:lnSpc>
                      </a:pPr>
                      <a:r>
                        <a:rPr sz="185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YOU</a:t>
                      </a:r>
                      <a:endParaRPr sz="1850">
                        <a:latin typeface="Poppins Medium"/>
                        <a:cs typeface="Poppins Medium"/>
                      </a:endParaRPr>
                    </a:p>
                  </a:txBody>
                  <a:tcPr marL="0" marR="0" marT="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5320">
                        <a:lnSpc>
                          <a:spcPts val="5010"/>
                        </a:lnSpc>
                        <a:spcBef>
                          <a:spcPts val="3850"/>
                        </a:spcBef>
                      </a:pPr>
                      <a:r>
                        <a:rPr sz="42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PIN </a:t>
                      </a:r>
                      <a:r>
                        <a:rPr sz="42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TITLE</a:t>
                      </a:r>
                      <a:endParaRPr sz="4200">
                        <a:latin typeface="Poppins Black"/>
                        <a:cs typeface="Poppins Black"/>
                      </a:endParaRPr>
                    </a:p>
                    <a:p>
                      <a:pPr marL="1237615">
                        <a:lnSpc>
                          <a:spcPts val="2310"/>
                        </a:lnSpc>
                      </a:pPr>
                      <a:r>
                        <a:rPr sz="195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RANKING</a:t>
                      </a:r>
                      <a:endParaRPr sz="1950">
                        <a:latin typeface="Poppins Medium"/>
                        <a:cs typeface="Poppins Medium"/>
                      </a:endParaRPr>
                    </a:p>
                  </a:txBody>
                  <a:tcPr marL="0" marR="0" marT="48895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50800" algn="ctr">
                        <a:lnSpc>
                          <a:spcPts val="4735"/>
                        </a:lnSpc>
                        <a:spcBef>
                          <a:spcPts val="4100"/>
                        </a:spcBef>
                      </a:pPr>
                      <a:r>
                        <a:rPr sz="395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PSB </a:t>
                      </a:r>
                      <a:r>
                        <a:rPr sz="395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BOOSTER</a:t>
                      </a:r>
                      <a:endParaRPr sz="3950" dirty="0">
                        <a:latin typeface="Poppins Black"/>
                        <a:cs typeface="Poppins Black"/>
                      </a:endParaRPr>
                    </a:p>
                    <a:p>
                      <a:pPr marL="56515" algn="ctr">
                        <a:lnSpc>
                          <a:spcPts val="2335"/>
                        </a:lnSpc>
                      </a:pPr>
                      <a:r>
                        <a:rPr sz="195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(LIFETIME)</a:t>
                      </a:r>
                      <a:endParaRPr sz="1950" dirty="0">
                        <a:latin typeface="Poppins Medium"/>
                        <a:cs typeface="Poppins Medium"/>
                      </a:endParaRPr>
                    </a:p>
                  </a:txBody>
                  <a:tcPr marL="0" marR="0" marT="5207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109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4775" algn="ctr">
                        <a:lnSpc>
                          <a:spcPct val="100000"/>
                        </a:lnSpc>
                        <a:spcBef>
                          <a:spcPts val="2215"/>
                        </a:spcBef>
                      </a:pPr>
                      <a:r>
                        <a:rPr sz="34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</a:t>
                      </a:r>
                      <a:r>
                        <a:rPr sz="34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STAR</a:t>
                      </a:r>
                      <a:endParaRPr sz="3400">
                        <a:latin typeface="Poppins Black"/>
                        <a:cs typeface="Poppins Black"/>
                      </a:endParaRPr>
                    </a:p>
                  </a:txBody>
                  <a:tcPr marL="0" marR="0" marT="2813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ctr">
                        <a:lnSpc>
                          <a:spcPct val="100000"/>
                        </a:lnSpc>
                        <a:spcBef>
                          <a:spcPts val="2390"/>
                        </a:spcBef>
                        <a:tabLst>
                          <a:tab pos="1555115" algn="l"/>
                          <a:tab pos="2014855" algn="l"/>
                        </a:tabLst>
                      </a:pPr>
                      <a:r>
                        <a:rPr sz="3600" b="1" spc="-10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22,5%</a:t>
                      </a:r>
                      <a:r>
                        <a:rPr sz="36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	</a:t>
                      </a:r>
                      <a:r>
                        <a:rPr sz="360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</a:t>
                      </a:r>
                      <a:r>
                        <a:rPr sz="36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	</a:t>
                      </a:r>
                      <a:r>
                        <a:rPr sz="36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3600" dirty="0">
                        <a:latin typeface="Poppins Black"/>
                        <a:cs typeface="Poppins Black"/>
                      </a:endParaRPr>
                    </a:p>
                  </a:txBody>
                  <a:tcPr marL="0" marR="0" marT="30353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825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C0C0C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0C0C0C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2935"/>
                        </a:spcBef>
                      </a:pPr>
                      <a:r>
                        <a:rPr sz="31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2</a:t>
                      </a:r>
                      <a:r>
                        <a:rPr sz="3150" b="1" spc="-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1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3150" b="1" spc="-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1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3150" b="1" spc="-4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15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ABOVE</a:t>
                      </a:r>
                      <a:endParaRPr sz="3150">
                        <a:latin typeface="Poppins Black"/>
                        <a:cs typeface="Poppins Black"/>
                      </a:endParaRPr>
                    </a:p>
                  </a:txBody>
                  <a:tcPr marL="0" marR="0" marT="37274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ctr">
                        <a:lnSpc>
                          <a:spcPct val="100000"/>
                        </a:lnSpc>
                        <a:spcBef>
                          <a:spcPts val="3175"/>
                        </a:spcBef>
                        <a:tabLst>
                          <a:tab pos="1141095" algn="l"/>
                          <a:tab pos="1600835" algn="l"/>
                        </a:tabLst>
                      </a:pPr>
                      <a:r>
                        <a:rPr sz="36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25%</a:t>
                      </a:r>
                      <a:r>
                        <a:rPr sz="3600" b="1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	</a:t>
                      </a:r>
                      <a:r>
                        <a:rPr sz="360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</a:t>
                      </a:r>
                      <a:r>
                        <a:rPr sz="36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	</a:t>
                      </a:r>
                      <a:r>
                        <a:rPr sz="36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DSBV</a:t>
                      </a:r>
                      <a:endParaRPr sz="3600" dirty="0">
                        <a:latin typeface="Poppins Black"/>
                        <a:cs typeface="Poppins Black"/>
                      </a:endParaRPr>
                    </a:p>
                  </a:txBody>
                  <a:tcPr marL="0" marR="0" marT="4032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0C0C0C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0C0C0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7" name="object 7"/>
          <p:cNvGrpSpPr/>
          <p:nvPr/>
        </p:nvGrpSpPr>
        <p:grpSpPr>
          <a:xfrm>
            <a:off x="9606516" y="6355022"/>
            <a:ext cx="2578100" cy="495300"/>
            <a:chOff x="9606516" y="6355022"/>
            <a:chExt cx="2578100" cy="495300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606516" y="6355022"/>
              <a:ext cx="2578100" cy="4953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409072" y="6592760"/>
              <a:ext cx="345210" cy="22644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745761" y="6672846"/>
              <a:ext cx="115316" cy="8133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847298" y="6627913"/>
              <a:ext cx="154986" cy="13195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997870" y="6683997"/>
              <a:ext cx="86067" cy="12353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070043" y="6676275"/>
              <a:ext cx="193597" cy="8674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307838" y="6590131"/>
              <a:ext cx="211493" cy="22865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481765" y="6627913"/>
              <a:ext cx="189699" cy="13510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1655907" y="6684530"/>
              <a:ext cx="65443" cy="67436"/>
            </a:xfrm>
            <a:prstGeom prst="rect">
              <a:avLst/>
            </a:prstGeom>
          </p:spPr>
        </p:pic>
      </p:grpSp>
      <p:grpSp>
        <p:nvGrpSpPr>
          <p:cNvPr id="17" name="object 17"/>
          <p:cNvGrpSpPr/>
          <p:nvPr/>
        </p:nvGrpSpPr>
        <p:grpSpPr>
          <a:xfrm>
            <a:off x="0" y="0"/>
            <a:ext cx="12192000" cy="1379855"/>
            <a:chOff x="0" y="0"/>
            <a:chExt cx="12192000" cy="1379855"/>
          </a:xfrm>
        </p:grpSpPr>
        <p:pic>
          <p:nvPicPr>
            <p:cNvPr id="18" name="object 1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0" y="0"/>
              <a:ext cx="12192000" cy="13793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402658" y="337667"/>
              <a:ext cx="1003820" cy="832205"/>
            </a:xfrm>
            <a:prstGeom prst="rect">
              <a:avLst/>
            </a:prstGeom>
          </p:spPr>
        </p:pic>
      </p:grpSp>
      <p:sp>
        <p:nvSpPr>
          <p:cNvPr id="20" name="object 20" descr="$PPTXTitle"/>
          <p:cNvSpPr txBox="1">
            <a:spLocks noGrp="1"/>
          </p:cNvSpPr>
          <p:nvPr>
            <p:ph type="title"/>
          </p:nvPr>
        </p:nvSpPr>
        <p:spPr>
          <a:xfrm>
            <a:off x="533400" y="185736"/>
            <a:ext cx="6906927" cy="1134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fr-CM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PIN TITLES BOOSTER</a:t>
            </a:r>
            <a:br>
              <a:rPr lang="fr-CM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sz="3700" spc="-765" dirty="0">
                <a:solidFill>
                  <a:schemeClr val="bg1"/>
                </a:solidFill>
              </a:rPr>
              <a:t>(</a:t>
            </a:r>
            <a:r>
              <a:rPr lang="en-US" sz="3700" spc="-765" dirty="0">
                <a:solidFill>
                  <a:schemeClr val="bg1"/>
                </a:solidFill>
              </a:rPr>
              <a:t>      </a:t>
            </a:r>
            <a:r>
              <a:rPr sz="3700" dirty="0">
                <a:solidFill>
                  <a:schemeClr val="bg1"/>
                </a:solidFill>
              </a:rPr>
              <a:t>PSB BOOSTER)</a:t>
            </a:r>
          </a:p>
        </p:txBody>
      </p:sp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30" y="0"/>
            <a:ext cx="12189269" cy="6857999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8338397"/>
              </p:ext>
            </p:extLst>
          </p:nvPr>
        </p:nvGraphicFramePr>
        <p:xfrm>
          <a:off x="296646" y="1944242"/>
          <a:ext cx="11599544" cy="412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12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819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54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24330">
                <a:tc>
                  <a:txBody>
                    <a:bodyPr/>
                    <a:lstStyle/>
                    <a:p>
                      <a:pPr marL="866775">
                        <a:lnSpc>
                          <a:spcPct val="100000"/>
                        </a:lnSpc>
                        <a:spcBef>
                          <a:spcPts val="4484"/>
                        </a:spcBef>
                      </a:pPr>
                      <a:r>
                        <a:rPr sz="395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GRADE</a:t>
                      </a:r>
                      <a:endParaRPr sz="3950">
                        <a:latin typeface="Poppins Black"/>
                        <a:cs typeface="Poppins Black"/>
                      </a:endParaRPr>
                    </a:p>
                  </a:txBody>
                  <a:tcPr marL="0" marR="0" marT="56959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65405" algn="ctr">
                        <a:lnSpc>
                          <a:spcPct val="100000"/>
                        </a:lnSpc>
                        <a:spcBef>
                          <a:spcPts val="3770"/>
                        </a:spcBef>
                      </a:pPr>
                      <a:r>
                        <a:rPr sz="37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GROUP</a:t>
                      </a:r>
                      <a:r>
                        <a:rPr sz="3700" b="1" spc="-14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37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BONUS</a:t>
                      </a:r>
                      <a:endParaRPr sz="3700">
                        <a:latin typeface="Poppins Black"/>
                        <a:cs typeface="Poppins Black"/>
                      </a:endParaRPr>
                    </a:p>
                  </a:txBody>
                  <a:tcPr marL="0" marR="0" marT="4787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47625" algn="ctr">
                        <a:lnSpc>
                          <a:spcPct val="100000"/>
                        </a:lnSpc>
                        <a:spcBef>
                          <a:spcPts val="4025"/>
                        </a:spcBef>
                      </a:pPr>
                      <a:r>
                        <a:rPr sz="37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DOLLAR</a:t>
                      </a:r>
                      <a:endParaRPr sz="3700">
                        <a:latin typeface="Poppins Black"/>
                        <a:cs typeface="Poppins Black"/>
                      </a:endParaRPr>
                    </a:p>
                  </a:txBody>
                  <a:tcPr marL="0" marR="0" marT="5111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9835">
                <a:tc>
                  <a:txBody>
                    <a:bodyPr/>
                    <a:lstStyle/>
                    <a:p>
                      <a:pPr marL="320040">
                        <a:lnSpc>
                          <a:spcPct val="100000"/>
                        </a:lnSpc>
                        <a:spcBef>
                          <a:spcPts val="3055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</a:t>
                      </a:r>
                      <a:r>
                        <a:rPr sz="2900" b="1" spc="-1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3879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35000" lvl="0" algn="l">
                        <a:lnSpc>
                          <a:spcPct val="100000"/>
                        </a:lnSpc>
                        <a:spcBef>
                          <a:spcPts val="3075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125</a:t>
                      </a:r>
                      <a:r>
                        <a:rPr sz="2900" b="1" spc="1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</a:t>
                      </a:r>
                      <a:r>
                        <a:rPr sz="2900" b="1" spc="1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r>
                        <a:rPr sz="2900" b="1" spc="51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</a:t>
                      </a:r>
                      <a:r>
                        <a:rPr sz="2900" b="1" spc="52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10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12,5%</a:t>
                      </a:r>
                      <a:endParaRPr sz="2900" dirty="0">
                        <a:latin typeface="Poppins Black"/>
                        <a:cs typeface="Poppins Black"/>
                      </a:endParaRPr>
                    </a:p>
                  </a:txBody>
                  <a:tcPr marL="0" marR="0" marT="3905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7790" algn="ctr">
                        <a:lnSpc>
                          <a:spcPct val="100000"/>
                        </a:lnSpc>
                        <a:spcBef>
                          <a:spcPts val="3055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15</a:t>
                      </a:r>
                      <a:r>
                        <a:rPr sz="2900" b="1" spc="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625</a:t>
                      </a:r>
                      <a:r>
                        <a:rPr sz="2900" b="1" spc="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$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3879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8079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900">
                        <a:latin typeface="Times New Roman"/>
                        <a:cs typeface="Times New Roman"/>
                      </a:endParaRPr>
                    </a:p>
                    <a:p>
                      <a:pPr marL="204470">
                        <a:lnSpc>
                          <a:spcPct val="100000"/>
                        </a:lnSpc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2</a:t>
                      </a:r>
                      <a:r>
                        <a:rPr sz="29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29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2900" b="1" spc="-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ABOVE</a:t>
                      </a:r>
                      <a:endParaRPr sz="2900">
                        <a:latin typeface="Poppins Black"/>
                        <a:cs typeface="Poppins Black"/>
                      </a:endParaRPr>
                    </a:p>
                  </a:txBody>
                  <a:tcPr marL="0" marR="0" marT="444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900" dirty="0">
                        <a:latin typeface="Times New Roman"/>
                        <a:cs typeface="Times New Roman"/>
                      </a:endParaRPr>
                    </a:p>
                    <a:p>
                      <a:pPr marL="653415" algn="l">
                        <a:lnSpc>
                          <a:spcPct val="100000"/>
                        </a:lnSpc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150</a:t>
                      </a:r>
                      <a:r>
                        <a:rPr sz="2900" b="1" spc="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000</a:t>
                      </a:r>
                      <a:r>
                        <a:rPr sz="2900" b="1" spc="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r>
                        <a:rPr sz="2900" b="1" spc="50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x</a:t>
                      </a:r>
                      <a:r>
                        <a:rPr sz="2900" b="1" spc="50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25" dirty="0">
                          <a:solidFill>
                            <a:srgbClr val="E30613"/>
                          </a:solidFill>
                          <a:latin typeface="Poppins Black"/>
                          <a:cs typeface="Poppins Black"/>
                        </a:rPr>
                        <a:t>13%</a:t>
                      </a:r>
                      <a:endParaRPr sz="2900" dirty="0">
                        <a:latin typeface="Poppins Black"/>
                        <a:cs typeface="Poppins Black"/>
                      </a:endParaRPr>
                    </a:p>
                  </a:txBody>
                  <a:tcPr marL="0" marR="0" marT="444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7790" algn="ctr">
                        <a:lnSpc>
                          <a:spcPct val="100000"/>
                        </a:lnSpc>
                        <a:spcBef>
                          <a:spcPts val="3155"/>
                        </a:spcBef>
                      </a:pP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19</a:t>
                      </a:r>
                      <a:r>
                        <a:rPr sz="2900" b="1" spc="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500</a:t>
                      </a:r>
                      <a:r>
                        <a:rPr sz="2900" b="1" spc="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90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$</a:t>
                      </a:r>
                      <a:endParaRPr sz="2900" dirty="0">
                        <a:latin typeface="Poppins Black"/>
                        <a:cs typeface="Poppins Black"/>
                      </a:endParaRPr>
                    </a:p>
                  </a:txBody>
                  <a:tcPr marL="0" marR="0" marT="4006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0"/>
            <a:ext cx="12192000" cy="6850380"/>
            <a:chOff x="0" y="0"/>
            <a:chExt cx="12192000" cy="685038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96415" y="6355022"/>
              <a:ext cx="2495584" cy="49529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98963" y="6592760"/>
              <a:ext cx="345223" cy="22644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5664" y="6672846"/>
              <a:ext cx="115328" cy="8133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37188" y="6627914"/>
              <a:ext cx="154998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87773" y="6683997"/>
              <a:ext cx="86067" cy="12353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159947" y="6676275"/>
              <a:ext cx="193598" cy="8674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97742" y="6590131"/>
              <a:ext cx="211493" cy="2286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71668" y="6627914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745798" y="6684530"/>
              <a:ext cx="65443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1959" cy="138591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399267" y="344195"/>
              <a:ext cx="1003808" cy="832205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57200" y="96639"/>
            <a:ext cx="8891526" cy="11926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505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PIN TITLES BOOSTER</a:t>
            </a:r>
          </a:p>
          <a:p>
            <a:pPr marL="12700">
              <a:lnSpc>
                <a:spcPts val="4090"/>
              </a:lnSpc>
            </a:pPr>
            <a:r>
              <a:rPr sz="3700" dirty="0">
                <a:solidFill>
                  <a:schemeClr val="bg1"/>
                </a:solidFill>
              </a:rPr>
              <a:t>(GROUP BONUS)</a:t>
            </a:r>
          </a:p>
        </p:txBody>
      </p:sp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5615635"/>
              </p:ext>
            </p:extLst>
          </p:nvPr>
        </p:nvGraphicFramePr>
        <p:xfrm>
          <a:off x="304800" y="1713166"/>
          <a:ext cx="11688416" cy="4577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672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3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80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677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717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21995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80"/>
                        </a:spcBef>
                      </a:pPr>
                      <a:endParaRPr sz="2600" dirty="0">
                        <a:latin typeface="Times New Roman"/>
                        <a:cs typeface="Times New Roman"/>
                      </a:endParaRPr>
                    </a:p>
                    <a:p>
                      <a:pPr marL="192405">
                        <a:lnSpc>
                          <a:spcPts val="3115"/>
                        </a:lnSpc>
                        <a:spcBef>
                          <a:spcPts val="5"/>
                        </a:spcBef>
                      </a:pPr>
                      <a:r>
                        <a:rPr sz="26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SENIOR</a:t>
                      </a:r>
                      <a:r>
                        <a:rPr sz="2600" b="1" spc="-5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PIN</a:t>
                      </a:r>
                      <a:r>
                        <a:rPr sz="2600" b="1" spc="-5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TITLE</a:t>
                      </a:r>
                      <a:endParaRPr sz="2600" dirty="0">
                        <a:latin typeface="Poppins Black"/>
                        <a:cs typeface="Poppins Black"/>
                      </a:endParaRPr>
                    </a:p>
                    <a:p>
                      <a:pPr marL="876300">
                        <a:lnSpc>
                          <a:spcPts val="2035"/>
                        </a:lnSpc>
                      </a:pPr>
                      <a:r>
                        <a:rPr sz="17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SENIOR</a:t>
                      </a:r>
                      <a:r>
                        <a:rPr sz="1700" i="1" spc="6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700" i="1" spc="-2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PINS</a:t>
                      </a:r>
                      <a:endParaRPr sz="1700" dirty="0">
                        <a:latin typeface="Poppins Medium"/>
                        <a:cs typeface="Poppins Medium"/>
                      </a:endParaRPr>
                    </a:p>
                  </a:txBody>
                  <a:tcPr marL="0" marR="0" marT="990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958850" lvl="0" indent="0" algn="ctr">
                        <a:lnSpc>
                          <a:spcPct val="100000"/>
                        </a:lnSpc>
                        <a:spcBef>
                          <a:spcPts val="340"/>
                        </a:spcBef>
                        <a:buFontTx/>
                        <a:buNone/>
                      </a:pPr>
                      <a:r>
                        <a:rPr sz="2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r>
                        <a:rPr sz="2400" b="1" spc="-5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DU</a:t>
                      </a:r>
                      <a:r>
                        <a:rPr sz="2400" b="1" spc="-4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4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M</a:t>
                      </a:r>
                      <a:r>
                        <a:rPr lang="fr-CM" sz="2400" b="1" spc="-2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OIS</a:t>
                      </a:r>
                      <a:endParaRPr lang="fr-CM" sz="2400" b="1" i="0" spc="-20" dirty="0">
                        <a:solidFill>
                          <a:schemeClr val="tx1"/>
                        </a:solidFill>
                        <a:latin typeface="Poppins Black"/>
                        <a:cs typeface="Poppins Black"/>
                      </a:endParaRPr>
                    </a:p>
                    <a:p>
                      <a:pPr marL="958850" lvl="0" indent="0" algn="ctr">
                        <a:lnSpc>
                          <a:spcPct val="100000"/>
                        </a:lnSpc>
                        <a:spcBef>
                          <a:spcPts val="340"/>
                        </a:spcBef>
                        <a:buFontTx/>
                        <a:buNone/>
                      </a:pPr>
                      <a:r>
                        <a:rPr lang="fr-CM" sz="155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MONTHLY</a:t>
                      </a:r>
                      <a:r>
                        <a:rPr lang="fr-CM" sz="1550" i="1" spc="-8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lang="fr-CM" sz="155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BV</a:t>
                      </a:r>
                      <a:endParaRPr lang="fr-CM" sz="1550" dirty="0">
                        <a:latin typeface="Poppins Medium"/>
                        <a:cs typeface="Poppins Medium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693E9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rowSpan="2">
                  <a:txBody>
                    <a:bodyPr/>
                    <a:lstStyle/>
                    <a:p>
                      <a:pPr marL="142240" marR="1460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endParaRPr lang="en-US" sz="1100" b="1" spc="-10" dirty="0">
                        <a:solidFill>
                          <a:srgbClr val="FFFFFF"/>
                        </a:solidFill>
                        <a:latin typeface="Poppins Black"/>
                        <a:cs typeface="Poppins Black"/>
                      </a:endParaRPr>
                    </a:p>
                    <a:p>
                      <a:pPr marL="142240" marR="1460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lang="en-US" sz="11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1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GROUP BONUS MULTIPLIER </a:t>
                      </a:r>
                      <a:r>
                        <a:rPr sz="2100" spc="-1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(MENSUEL)</a:t>
                      </a:r>
                      <a:endParaRPr sz="2100" dirty="0">
                        <a:latin typeface="Poppins"/>
                        <a:cs typeface="Poppins"/>
                      </a:endParaRPr>
                    </a:p>
                    <a:p>
                      <a:pPr marR="39370" algn="ctr">
                        <a:lnSpc>
                          <a:spcPts val="1100"/>
                        </a:lnSpc>
                      </a:pPr>
                      <a:r>
                        <a:rPr sz="125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(MONTHLY)</a:t>
                      </a:r>
                      <a:endParaRPr sz="1250" dirty="0">
                        <a:latin typeface="Poppins Medium"/>
                        <a:cs typeface="Poppins Medium"/>
                      </a:endParaRPr>
                    </a:p>
                  </a:txBody>
                  <a:tcPr marL="0" marR="0" marT="762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E52222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86360" marR="49530" indent="-635" algn="ctr">
                        <a:lnSpc>
                          <a:spcPts val="2540"/>
                        </a:lnSpc>
                        <a:spcBef>
                          <a:spcPts val="60"/>
                        </a:spcBef>
                      </a:pPr>
                      <a:r>
                        <a:rPr sz="21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UNILEVEL BONUS MULTIPLIER </a:t>
                      </a:r>
                      <a:r>
                        <a:rPr sz="2100" spc="-10" dirty="0">
                          <a:solidFill>
                            <a:srgbClr val="FFFFFF"/>
                          </a:solidFill>
                          <a:latin typeface="Poppins"/>
                          <a:cs typeface="Poppins"/>
                        </a:rPr>
                        <a:t>(TRIMESTRIEL)</a:t>
                      </a:r>
                      <a:endParaRPr sz="2100">
                        <a:latin typeface="Poppins"/>
                        <a:cs typeface="Poppins"/>
                      </a:endParaRPr>
                    </a:p>
                    <a:p>
                      <a:pPr marL="454025">
                        <a:lnSpc>
                          <a:spcPts val="1100"/>
                        </a:lnSpc>
                      </a:pPr>
                      <a:r>
                        <a:rPr sz="125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(QUATERLY)</a:t>
                      </a:r>
                      <a:endParaRPr sz="1250">
                        <a:latin typeface="Poppins Medium"/>
                        <a:cs typeface="Poppins Medium"/>
                      </a:endParaRPr>
                    </a:p>
                  </a:txBody>
                  <a:tcPr marL="0" marR="0" marT="76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E5222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612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990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143510" marR="16637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lang="fr-CM" sz="16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PIEDS</a:t>
                      </a:r>
                      <a:r>
                        <a:rPr lang="fr-CM" sz="1600" b="1" spc="5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lang="fr-CM" sz="16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DE </a:t>
                      </a:r>
                      <a:r>
                        <a:rPr lang="fr-CM" sz="1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QUALIFICATION</a:t>
                      </a:r>
                      <a:endParaRPr lang="fr-CM" sz="1600" dirty="0">
                        <a:latin typeface="Poppins Black"/>
                        <a:cs typeface="Poppins Black"/>
                      </a:endParaRPr>
                    </a:p>
                    <a:p>
                      <a:pPr marL="27305" algn="ctr">
                        <a:lnSpc>
                          <a:spcPts val="1415"/>
                        </a:lnSpc>
                      </a:pPr>
                      <a:r>
                        <a:rPr lang="fr-CM" sz="125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QUALIFYING </a:t>
                      </a:r>
                      <a:r>
                        <a:rPr lang="fr-CM" sz="125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LEG(S)</a:t>
                      </a:r>
                      <a:endParaRPr lang="fr-CM" sz="1250" dirty="0">
                        <a:latin typeface="Poppins Medium"/>
                        <a:cs typeface="Poppins Medium"/>
                      </a:endParaRPr>
                    </a:p>
                  </a:txBody>
                  <a:tcPr marL="0" marR="0" marT="69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300990" marR="336550" indent="9207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6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PIEDS</a:t>
                      </a:r>
                      <a:r>
                        <a:rPr sz="1600" b="1" spc="5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6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DE </a:t>
                      </a:r>
                      <a:r>
                        <a:rPr sz="16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PAIEMENT</a:t>
                      </a:r>
                      <a:endParaRPr sz="1600" dirty="0">
                        <a:latin typeface="Poppins Black"/>
                        <a:cs typeface="Poppins Black"/>
                      </a:endParaRPr>
                    </a:p>
                    <a:p>
                      <a:pPr marL="470534">
                        <a:lnSpc>
                          <a:spcPts val="1435"/>
                        </a:lnSpc>
                      </a:pPr>
                      <a:r>
                        <a:rPr sz="125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PAY</a:t>
                      </a:r>
                      <a:r>
                        <a:rPr sz="1250" i="1" spc="-25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250" i="1" spc="-1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LEG(S)</a:t>
                      </a:r>
                      <a:endParaRPr sz="1250" dirty="0">
                        <a:latin typeface="Poppins Medium"/>
                        <a:cs typeface="Poppins Medium"/>
                      </a:endParaRPr>
                    </a:p>
                  </a:txBody>
                  <a:tcPr marL="0" marR="0" marT="50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762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E5222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76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E5222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marL="144145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3</a:t>
                      </a:r>
                      <a:r>
                        <a:rPr sz="2000" b="1" spc="-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200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000" dirty="0">
                        <a:latin typeface="Poppins Black"/>
                        <a:cs typeface="Poppins Black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1400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1778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6034" algn="ctr">
                        <a:lnSpc>
                          <a:spcPct val="100000"/>
                        </a:lnSpc>
                        <a:spcBef>
                          <a:spcPts val="1400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17780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380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+10%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1752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1380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+10%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1752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03275">
                <a:tc>
                  <a:txBody>
                    <a:bodyPr/>
                    <a:lstStyle/>
                    <a:p>
                      <a:pPr marL="132715">
                        <a:lnSpc>
                          <a:spcPct val="100000"/>
                        </a:lnSpc>
                        <a:spcBef>
                          <a:spcPts val="1925"/>
                        </a:spcBef>
                      </a:pP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</a:t>
                      </a:r>
                      <a:r>
                        <a:rPr sz="200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200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000">
                        <a:latin typeface="Poppins Black"/>
                        <a:cs typeface="Poppins Black"/>
                      </a:endParaRPr>
                    </a:p>
                  </a:txBody>
                  <a:tcPr marL="0" marR="0" marT="2444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38735" algn="ctr">
                        <a:lnSpc>
                          <a:spcPct val="100000"/>
                        </a:lnSpc>
                        <a:spcBef>
                          <a:spcPts val="2155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736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ctr">
                        <a:lnSpc>
                          <a:spcPct val="100000"/>
                        </a:lnSpc>
                        <a:spcBef>
                          <a:spcPts val="2155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7368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53340" algn="ctr">
                        <a:lnSpc>
                          <a:spcPct val="100000"/>
                        </a:lnSpc>
                        <a:spcBef>
                          <a:spcPts val="1880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+20%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387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1880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+20%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387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68985">
                <a:tc>
                  <a:txBody>
                    <a:bodyPr/>
                    <a:lstStyle/>
                    <a:p>
                      <a:pPr marL="138430">
                        <a:lnSpc>
                          <a:spcPct val="100000"/>
                        </a:lnSpc>
                        <a:spcBef>
                          <a:spcPts val="1720"/>
                        </a:spcBef>
                      </a:pP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</a:t>
                      </a:r>
                      <a:r>
                        <a:rPr sz="200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200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0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2000">
                        <a:latin typeface="Poppins Black"/>
                        <a:cs typeface="Poppins Black"/>
                      </a:endParaRPr>
                    </a:p>
                  </a:txBody>
                  <a:tcPr marL="0" marR="0" marT="21844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0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100 000 </a:t>
                      </a:r>
                      <a:r>
                        <a:rPr sz="20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6675"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+30%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80010"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+30%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5500">
                <a:tc>
                  <a:txBody>
                    <a:bodyPr/>
                    <a:lstStyle/>
                    <a:p>
                      <a:pPr marL="157480" marR="639445">
                        <a:lnSpc>
                          <a:spcPct val="100000"/>
                        </a:lnSpc>
                        <a:spcBef>
                          <a:spcPts val="1095"/>
                        </a:spcBef>
                      </a:pPr>
                      <a:r>
                        <a:rPr sz="200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CROWN </a:t>
                      </a:r>
                      <a:r>
                        <a:rPr sz="2000" b="1" spc="-1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DIAMOND DIRECTOR</a:t>
                      </a:r>
                      <a:endParaRPr sz="2000">
                        <a:latin typeface="Poppins Black"/>
                        <a:cs typeface="Poppins Black"/>
                      </a:endParaRPr>
                    </a:p>
                  </a:txBody>
                  <a:tcPr marL="0" marR="0" marT="13906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2180"/>
                        </a:spcBef>
                      </a:pPr>
                      <a:r>
                        <a:rPr sz="205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200 000 </a:t>
                      </a:r>
                      <a:r>
                        <a:rPr sz="2050" b="1" spc="-25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768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1590" algn="ctr">
                        <a:lnSpc>
                          <a:spcPct val="100000"/>
                        </a:lnSpc>
                        <a:spcBef>
                          <a:spcPts val="2185"/>
                        </a:spcBef>
                      </a:pPr>
                      <a:r>
                        <a:rPr sz="205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200 000 </a:t>
                      </a:r>
                      <a:r>
                        <a:rPr sz="2050" b="1" spc="-25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774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9375" algn="ctr">
                        <a:lnSpc>
                          <a:spcPct val="100000"/>
                        </a:lnSpc>
                        <a:spcBef>
                          <a:spcPts val="2185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+40%</a:t>
                      </a:r>
                      <a:endParaRPr sz="2050">
                        <a:latin typeface="Poppins Black"/>
                        <a:cs typeface="Poppins Black"/>
                      </a:endParaRPr>
                    </a:p>
                  </a:txBody>
                  <a:tcPr marL="0" marR="0" marT="2774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03505" algn="ctr">
                        <a:lnSpc>
                          <a:spcPct val="100000"/>
                        </a:lnSpc>
                        <a:spcBef>
                          <a:spcPts val="2185"/>
                        </a:spcBef>
                      </a:pPr>
                      <a:r>
                        <a:rPr sz="2050" b="1" spc="-20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+40%</a:t>
                      </a:r>
                      <a:endParaRPr sz="2050" dirty="0">
                        <a:latin typeface="Poppins Black"/>
                        <a:cs typeface="Poppins Black"/>
                      </a:endParaRPr>
                    </a:p>
                  </a:txBody>
                  <a:tcPr marL="0" marR="0" marT="2774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0" y="0"/>
            <a:ext cx="12192000" cy="6850380"/>
            <a:chOff x="0" y="0"/>
            <a:chExt cx="12192000" cy="685038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13720" y="6355022"/>
              <a:ext cx="2578089" cy="49529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16274" y="6592760"/>
              <a:ext cx="345222" cy="22644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52963" y="6672846"/>
              <a:ext cx="115328" cy="8133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54499" y="6627914"/>
              <a:ext cx="155141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05084" y="6683997"/>
              <a:ext cx="86067" cy="12353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77245" y="6676275"/>
              <a:ext cx="193598" cy="8674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15052" y="6590131"/>
              <a:ext cx="211480" cy="2286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488966" y="6627914"/>
              <a:ext cx="189712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63108" y="6684530"/>
              <a:ext cx="65443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8591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3776" y="344195"/>
              <a:ext cx="1003819" cy="832205"/>
            </a:xfrm>
            <a:prstGeom prst="rect">
              <a:avLst/>
            </a:prstGeom>
          </p:spPr>
        </p:pic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57201" y="48330"/>
            <a:ext cx="7620000" cy="1300823"/>
          </a:xfrm>
          <a:prstGeom prst="rect">
            <a:avLst/>
          </a:prstGeom>
        </p:spPr>
        <p:txBody>
          <a:bodyPr vert="horz" wrap="square" lIns="0" tIns="69043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100"/>
              </a:spcBef>
            </a:pPr>
            <a:r>
              <a:rPr sz="40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6. GROUP &amp; UNILEVEL BONUS MULTIPLIER</a:t>
            </a:r>
          </a:p>
        </p:txBody>
      </p:sp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3170"/>
            <a:ext cx="12191999" cy="684482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17639" y="1837474"/>
            <a:ext cx="10901680" cy="4257675"/>
            <a:chOff x="617639" y="1837474"/>
            <a:chExt cx="10901680" cy="4257675"/>
          </a:xfrm>
        </p:grpSpPr>
        <p:sp>
          <p:nvSpPr>
            <p:cNvPr id="4" name="object 4"/>
            <p:cNvSpPr/>
            <p:nvPr/>
          </p:nvSpPr>
          <p:spPr>
            <a:xfrm>
              <a:off x="617639" y="1837474"/>
              <a:ext cx="10901680" cy="4257675"/>
            </a:xfrm>
            <a:custGeom>
              <a:avLst/>
              <a:gdLst/>
              <a:ahLst/>
              <a:cxnLst/>
              <a:rect l="l" t="t" r="r" b="b"/>
              <a:pathLst>
                <a:path w="10901680" h="4257675">
                  <a:moveTo>
                    <a:pt x="10901502" y="0"/>
                  </a:moveTo>
                  <a:lnTo>
                    <a:pt x="0" y="0"/>
                  </a:lnTo>
                  <a:lnTo>
                    <a:pt x="0" y="4257586"/>
                  </a:lnTo>
                  <a:lnTo>
                    <a:pt x="10901502" y="4257586"/>
                  </a:lnTo>
                  <a:lnTo>
                    <a:pt x="1090150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336083" y="2896572"/>
              <a:ext cx="325755" cy="362585"/>
            </a:xfrm>
            <a:custGeom>
              <a:avLst/>
              <a:gdLst/>
              <a:ahLst/>
              <a:cxnLst/>
              <a:rect l="l" t="t" r="r" b="b"/>
              <a:pathLst>
                <a:path w="325754" h="362585">
                  <a:moveTo>
                    <a:pt x="0" y="0"/>
                  </a:moveTo>
                  <a:lnTo>
                    <a:pt x="65544" y="181165"/>
                  </a:lnTo>
                  <a:lnTo>
                    <a:pt x="0" y="362369"/>
                  </a:lnTo>
                  <a:lnTo>
                    <a:pt x="38561" y="331592"/>
                  </a:lnTo>
                  <a:lnTo>
                    <a:pt x="82022" y="301738"/>
                  </a:lnTo>
                  <a:lnTo>
                    <a:pt x="129036" y="273229"/>
                  </a:lnTo>
                  <a:lnTo>
                    <a:pt x="178254" y="246493"/>
                  </a:lnTo>
                  <a:lnTo>
                    <a:pt x="228328" y="221953"/>
                  </a:lnTo>
                  <a:lnTo>
                    <a:pt x="277910" y="200035"/>
                  </a:lnTo>
                  <a:lnTo>
                    <a:pt x="325653" y="181165"/>
                  </a:lnTo>
                  <a:lnTo>
                    <a:pt x="277910" y="162309"/>
                  </a:lnTo>
                  <a:lnTo>
                    <a:pt x="228328" y="140401"/>
                  </a:lnTo>
                  <a:lnTo>
                    <a:pt x="178254" y="115868"/>
                  </a:lnTo>
                  <a:lnTo>
                    <a:pt x="129036" y="89136"/>
                  </a:lnTo>
                  <a:lnTo>
                    <a:pt x="82022" y="60630"/>
                  </a:lnTo>
                  <a:lnTo>
                    <a:pt x="38561" y="307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93E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115181" y="3077738"/>
              <a:ext cx="809625" cy="0"/>
            </a:xfrm>
            <a:custGeom>
              <a:avLst/>
              <a:gdLst/>
              <a:ahLst/>
              <a:cxnLst/>
              <a:rect l="l" t="t" r="r" b="b"/>
              <a:pathLst>
                <a:path w="809625">
                  <a:moveTo>
                    <a:pt x="0" y="0"/>
                  </a:moveTo>
                  <a:lnTo>
                    <a:pt x="809447" y="0"/>
                  </a:lnTo>
                </a:path>
              </a:pathLst>
            </a:custGeom>
            <a:ln w="381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36072" y="2896577"/>
              <a:ext cx="3818890" cy="2199640"/>
            </a:xfrm>
            <a:custGeom>
              <a:avLst/>
              <a:gdLst/>
              <a:ahLst/>
              <a:cxnLst/>
              <a:rect l="l" t="t" r="r" b="b"/>
              <a:pathLst>
                <a:path w="3818890" h="2199640">
                  <a:moveTo>
                    <a:pt x="325653" y="2018271"/>
                  </a:moveTo>
                  <a:lnTo>
                    <a:pt x="277914" y="1999411"/>
                  </a:lnTo>
                  <a:lnTo>
                    <a:pt x="228333" y="1977504"/>
                  </a:lnTo>
                  <a:lnTo>
                    <a:pt x="178257" y="1952967"/>
                  </a:lnTo>
                  <a:lnTo>
                    <a:pt x="129044" y="1926247"/>
                  </a:lnTo>
                  <a:lnTo>
                    <a:pt x="82029" y="1897735"/>
                  </a:lnTo>
                  <a:lnTo>
                    <a:pt x="38569" y="1867877"/>
                  </a:lnTo>
                  <a:lnTo>
                    <a:pt x="0" y="1837105"/>
                  </a:lnTo>
                  <a:lnTo>
                    <a:pt x="65544" y="2018271"/>
                  </a:lnTo>
                  <a:lnTo>
                    <a:pt x="0" y="2199475"/>
                  </a:lnTo>
                  <a:lnTo>
                    <a:pt x="38569" y="2168702"/>
                  </a:lnTo>
                  <a:lnTo>
                    <a:pt x="82029" y="2138845"/>
                  </a:lnTo>
                  <a:lnTo>
                    <a:pt x="129044" y="2110333"/>
                  </a:lnTo>
                  <a:lnTo>
                    <a:pt x="178257" y="2083600"/>
                  </a:lnTo>
                  <a:lnTo>
                    <a:pt x="228333" y="2059063"/>
                  </a:lnTo>
                  <a:lnTo>
                    <a:pt x="277914" y="2037143"/>
                  </a:lnTo>
                  <a:lnTo>
                    <a:pt x="325653" y="2018271"/>
                  </a:lnTo>
                  <a:close/>
                </a:path>
                <a:path w="3818890" h="2199640">
                  <a:moveTo>
                    <a:pt x="3818496" y="181165"/>
                  </a:moveTo>
                  <a:lnTo>
                    <a:pt x="3770757" y="162306"/>
                  </a:lnTo>
                  <a:lnTo>
                    <a:pt x="3721163" y="140398"/>
                  </a:lnTo>
                  <a:lnTo>
                    <a:pt x="3671100" y="115874"/>
                  </a:lnTo>
                  <a:lnTo>
                    <a:pt x="3621875" y="89141"/>
                  </a:lnTo>
                  <a:lnTo>
                    <a:pt x="3574859" y="60629"/>
                  </a:lnTo>
                  <a:lnTo>
                    <a:pt x="3531400" y="30772"/>
                  </a:lnTo>
                  <a:lnTo>
                    <a:pt x="3492843" y="0"/>
                  </a:lnTo>
                  <a:lnTo>
                    <a:pt x="3558387" y="181165"/>
                  </a:lnTo>
                  <a:lnTo>
                    <a:pt x="3492843" y="362369"/>
                  </a:lnTo>
                  <a:lnTo>
                    <a:pt x="3531400" y="331597"/>
                  </a:lnTo>
                  <a:lnTo>
                    <a:pt x="3574859" y="301739"/>
                  </a:lnTo>
                  <a:lnTo>
                    <a:pt x="3621875" y="273227"/>
                  </a:lnTo>
                  <a:lnTo>
                    <a:pt x="3671100" y="246494"/>
                  </a:lnTo>
                  <a:lnTo>
                    <a:pt x="3721163" y="221957"/>
                  </a:lnTo>
                  <a:lnTo>
                    <a:pt x="3770757" y="200037"/>
                  </a:lnTo>
                  <a:lnTo>
                    <a:pt x="3818496" y="181165"/>
                  </a:lnTo>
                  <a:close/>
                </a:path>
              </a:pathLst>
            </a:custGeom>
            <a:solidFill>
              <a:srgbClr val="693E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115181" y="4914841"/>
              <a:ext cx="809625" cy="0"/>
            </a:xfrm>
            <a:custGeom>
              <a:avLst/>
              <a:gdLst/>
              <a:ahLst/>
              <a:cxnLst/>
              <a:rect l="l" t="t" r="r" b="b"/>
              <a:pathLst>
                <a:path w="809625">
                  <a:moveTo>
                    <a:pt x="0" y="0"/>
                  </a:moveTo>
                  <a:lnTo>
                    <a:pt x="809447" y="0"/>
                  </a:lnTo>
                </a:path>
              </a:pathLst>
            </a:custGeom>
            <a:ln w="38100">
              <a:solidFill>
                <a:srgbClr val="693E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828919" y="4733675"/>
              <a:ext cx="325755" cy="362585"/>
            </a:xfrm>
            <a:custGeom>
              <a:avLst/>
              <a:gdLst/>
              <a:ahLst/>
              <a:cxnLst/>
              <a:rect l="l" t="t" r="r" b="b"/>
              <a:pathLst>
                <a:path w="325754" h="362585">
                  <a:moveTo>
                    <a:pt x="0" y="0"/>
                  </a:moveTo>
                  <a:lnTo>
                    <a:pt x="65544" y="181165"/>
                  </a:lnTo>
                  <a:lnTo>
                    <a:pt x="0" y="362369"/>
                  </a:lnTo>
                  <a:lnTo>
                    <a:pt x="38561" y="331592"/>
                  </a:lnTo>
                  <a:lnTo>
                    <a:pt x="82022" y="301738"/>
                  </a:lnTo>
                  <a:lnTo>
                    <a:pt x="129036" y="273229"/>
                  </a:lnTo>
                  <a:lnTo>
                    <a:pt x="178254" y="246493"/>
                  </a:lnTo>
                  <a:lnTo>
                    <a:pt x="228328" y="221953"/>
                  </a:lnTo>
                  <a:lnTo>
                    <a:pt x="277910" y="200035"/>
                  </a:lnTo>
                  <a:lnTo>
                    <a:pt x="325653" y="181165"/>
                  </a:lnTo>
                  <a:lnTo>
                    <a:pt x="277910" y="162309"/>
                  </a:lnTo>
                  <a:lnTo>
                    <a:pt x="228328" y="140401"/>
                  </a:lnTo>
                  <a:lnTo>
                    <a:pt x="178254" y="115868"/>
                  </a:lnTo>
                  <a:lnTo>
                    <a:pt x="129036" y="89136"/>
                  </a:lnTo>
                  <a:lnTo>
                    <a:pt x="82022" y="60630"/>
                  </a:lnTo>
                  <a:lnTo>
                    <a:pt x="38561" y="307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93E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598589" y="1818424"/>
          <a:ext cx="10901043" cy="42564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724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09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185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6946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480"/>
                        </a:spcBef>
                      </a:pPr>
                      <a:endParaRPr sz="3950">
                        <a:latin typeface="Times New Roman"/>
                        <a:cs typeface="Times New Roman"/>
                      </a:endParaRPr>
                    </a:p>
                    <a:p>
                      <a:pPr marL="648335">
                        <a:lnSpc>
                          <a:spcPct val="100000"/>
                        </a:lnSpc>
                      </a:pPr>
                      <a:r>
                        <a:rPr sz="3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SILVER</a:t>
                      </a:r>
                      <a:endParaRPr sz="3950">
                        <a:latin typeface="Poppins Black"/>
                        <a:cs typeface="Poppins Black"/>
                      </a:endParaRPr>
                    </a:p>
                  </a:txBody>
                  <a:tcPr marL="0" marR="0" marT="314960" marB="0">
                    <a:lnL w="38100">
                      <a:solidFill>
                        <a:srgbClr val="693E91"/>
                      </a:solidFill>
                      <a:prstDash val="solid"/>
                    </a:lnL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25"/>
                        </a:spcBef>
                      </a:pPr>
                      <a:endParaRPr sz="4300">
                        <a:latin typeface="Times New Roman"/>
                        <a:cs typeface="Times New Roman"/>
                      </a:endParaRPr>
                    </a:p>
                    <a:p>
                      <a:pPr marL="8782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30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600 </a:t>
                      </a:r>
                      <a:r>
                        <a:rPr sz="4300" b="1" spc="-25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4300">
                        <a:latin typeface="Poppins Black"/>
                        <a:cs typeface="Poppins Black"/>
                      </a:endParaRPr>
                    </a:p>
                    <a:p>
                      <a:pPr marR="191135" algn="ct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350" spc="-10" dirty="0">
                          <a:solidFill>
                            <a:srgbClr val="E52222"/>
                          </a:solidFill>
                          <a:latin typeface="Poppins Medium"/>
                          <a:cs typeface="Poppins Medium"/>
                        </a:rPr>
                        <a:t>CUMUL</a:t>
                      </a:r>
                      <a:endParaRPr sz="1350">
                        <a:latin typeface="Poppins Medium"/>
                        <a:cs typeface="Poppins Medium"/>
                      </a:endParaRPr>
                    </a:p>
                    <a:p>
                      <a:pPr marR="17970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150" i="1" spc="-10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(ACCUMULATE)</a:t>
                      </a:r>
                      <a:endParaRPr sz="1150">
                        <a:latin typeface="Poppins Medium"/>
                        <a:cs typeface="Poppins Medium"/>
                      </a:endParaRPr>
                    </a:p>
                  </a:txBody>
                  <a:tcPr marL="0" marR="0" marT="257175" marB="0"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770"/>
                        </a:spcBef>
                      </a:pPr>
                      <a:endParaRPr sz="4500">
                        <a:latin typeface="Times New Roman"/>
                        <a:cs typeface="Times New Roman"/>
                      </a:endParaRPr>
                    </a:p>
                    <a:p>
                      <a:pPr marR="173355" algn="r">
                        <a:lnSpc>
                          <a:spcPct val="100000"/>
                        </a:lnSpc>
                      </a:pPr>
                      <a:r>
                        <a:rPr sz="45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4500">
                        <a:latin typeface="Poppins Black"/>
                        <a:cs typeface="Poppins Black"/>
                      </a:endParaRPr>
                    </a:p>
                  </a:txBody>
                  <a:tcPr marL="0" marR="0" marT="224790" marB="0">
                    <a:lnR w="38100">
                      <a:solidFill>
                        <a:srgbClr val="693E91"/>
                      </a:solidFill>
                      <a:prstDash val="solid"/>
                    </a:lnR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86940">
                <a:tc>
                  <a:txBody>
                    <a:bodyPr/>
                    <a:lstStyle/>
                    <a:p>
                      <a:pPr marR="277495" algn="ctr">
                        <a:lnSpc>
                          <a:spcPts val="4520"/>
                        </a:lnSpc>
                        <a:spcBef>
                          <a:spcPts val="1515"/>
                        </a:spcBef>
                      </a:pPr>
                      <a:r>
                        <a:rPr sz="3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SILVER</a:t>
                      </a:r>
                      <a:endParaRPr sz="3950">
                        <a:latin typeface="Poppins Black"/>
                        <a:cs typeface="Poppins Black"/>
                      </a:endParaRPr>
                    </a:p>
                    <a:p>
                      <a:pPr marL="201930" marR="480059" algn="ctr">
                        <a:lnSpc>
                          <a:spcPts val="4300"/>
                        </a:lnSpc>
                        <a:spcBef>
                          <a:spcPts val="290"/>
                        </a:spcBef>
                      </a:pPr>
                      <a:r>
                        <a:rPr sz="395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&amp; </a:t>
                      </a:r>
                      <a:r>
                        <a:rPr sz="39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PLATINUM</a:t>
                      </a:r>
                      <a:endParaRPr sz="3950">
                        <a:latin typeface="Poppins Black"/>
                        <a:cs typeface="Poppins Black"/>
                      </a:endParaRPr>
                    </a:p>
                  </a:txBody>
                  <a:tcPr marL="0" marR="0" marT="192405" marB="0">
                    <a:lnL w="38100">
                      <a:solidFill>
                        <a:srgbClr val="693E91"/>
                      </a:solidFill>
                      <a:prstDash val="solid"/>
                    </a:lnL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3185" algn="ctr">
                        <a:lnSpc>
                          <a:spcPct val="100000"/>
                        </a:lnSpc>
                        <a:spcBef>
                          <a:spcPts val="4885"/>
                        </a:spcBef>
                      </a:pPr>
                      <a:r>
                        <a:rPr sz="4300" b="1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900 </a:t>
                      </a:r>
                      <a:r>
                        <a:rPr sz="4300" b="1" spc="-25" dirty="0">
                          <a:solidFill>
                            <a:srgbClr val="E52222"/>
                          </a:solidFill>
                          <a:latin typeface="Poppins Black"/>
                          <a:cs typeface="Poppins Black"/>
                        </a:rPr>
                        <a:t>BV</a:t>
                      </a:r>
                      <a:endParaRPr sz="4300">
                        <a:latin typeface="Poppins Black"/>
                        <a:cs typeface="Poppins Black"/>
                      </a:endParaRPr>
                    </a:p>
                    <a:p>
                      <a:pPr marR="106045"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1350" dirty="0">
                          <a:solidFill>
                            <a:srgbClr val="E52222"/>
                          </a:solidFill>
                          <a:latin typeface="Poppins Medium"/>
                          <a:cs typeface="Poppins Medium"/>
                        </a:rPr>
                        <a:t>ACHAT</a:t>
                      </a:r>
                      <a:r>
                        <a:rPr sz="1350" spc="50" dirty="0">
                          <a:solidFill>
                            <a:srgbClr val="E52222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350" spc="-10" dirty="0">
                          <a:solidFill>
                            <a:srgbClr val="E52222"/>
                          </a:solidFill>
                          <a:latin typeface="Poppins Medium"/>
                          <a:cs typeface="Poppins Medium"/>
                        </a:rPr>
                        <a:t>UNIQUE</a:t>
                      </a:r>
                      <a:endParaRPr sz="1350">
                        <a:latin typeface="Poppins Medium"/>
                        <a:cs typeface="Poppins Medium"/>
                      </a:endParaRPr>
                    </a:p>
                    <a:p>
                      <a:pPr marL="2540" algn="ct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1300" i="1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PURCHASE</a:t>
                      </a:r>
                      <a:r>
                        <a:rPr sz="1300" i="1" spc="120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300" i="1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IN</a:t>
                      </a:r>
                      <a:r>
                        <a:rPr sz="1300" i="1" spc="114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300" i="1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SINGLE</a:t>
                      </a:r>
                      <a:r>
                        <a:rPr sz="1300" i="1" spc="120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300" i="1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RANK</a:t>
                      </a:r>
                      <a:r>
                        <a:rPr sz="1300" i="1" spc="120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 </a:t>
                      </a:r>
                      <a:r>
                        <a:rPr sz="1300" i="1" spc="-10" dirty="0">
                          <a:solidFill>
                            <a:srgbClr val="E30613"/>
                          </a:solidFill>
                          <a:latin typeface="Poppins Medium"/>
                          <a:cs typeface="Poppins Medium"/>
                        </a:rPr>
                        <a:t>ORDER</a:t>
                      </a:r>
                      <a:endParaRPr sz="1300">
                        <a:latin typeface="Poppins Medium"/>
                        <a:cs typeface="Poppins Medium"/>
                      </a:endParaRPr>
                    </a:p>
                  </a:txBody>
                  <a:tcPr marL="0" marR="0" marT="620395" marB="0"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7650" algn="r">
                        <a:lnSpc>
                          <a:spcPct val="100000"/>
                        </a:lnSpc>
                        <a:spcBef>
                          <a:spcPts val="4715"/>
                        </a:spcBef>
                      </a:pPr>
                      <a:r>
                        <a:rPr sz="450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4500">
                        <a:latin typeface="Poppins Black"/>
                        <a:cs typeface="Poppins Black"/>
                      </a:endParaRPr>
                    </a:p>
                  </a:txBody>
                  <a:tcPr marL="0" marR="0" marT="598805" marB="0">
                    <a:lnR w="38100">
                      <a:solidFill>
                        <a:srgbClr val="693E91"/>
                      </a:solidFill>
                      <a:prstDash val="solid"/>
                    </a:lnR>
                    <a:lnT w="38100">
                      <a:solidFill>
                        <a:srgbClr val="693E91"/>
                      </a:solidFill>
                      <a:prstDash val="solid"/>
                    </a:lnT>
                    <a:lnB w="38100">
                      <a:solidFill>
                        <a:srgbClr val="693E9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1" name="object 11"/>
          <p:cNvSpPr/>
          <p:nvPr/>
        </p:nvSpPr>
        <p:spPr>
          <a:xfrm>
            <a:off x="3622345" y="3077738"/>
            <a:ext cx="809625" cy="0"/>
          </a:xfrm>
          <a:custGeom>
            <a:avLst/>
            <a:gdLst/>
            <a:ahLst/>
            <a:cxnLst/>
            <a:rect l="l" t="t" r="r" b="b"/>
            <a:pathLst>
              <a:path w="809625">
                <a:moveTo>
                  <a:pt x="0" y="0"/>
                </a:moveTo>
                <a:lnTo>
                  <a:pt x="809447" y="0"/>
                </a:lnTo>
              </a:path>
            </a:pathLst>
          </a:custGeom>
          <a:ln w="38100">
            <a:solidFill>
              <a:srgbClr val="693E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622345" y="4914841"/>
            <a:ext cx="809625" cy="0"/>
          </a:xfrm>
          <a:custGeom>
            <a:avLst/>
            <a:gdLst/>
            <a:ahLst/>
            <a:cxnLst/>
            <a:rect l="l" t="t" r="r" b="b"/>
            <a:pathLst>
              <a:path w="809625">
                <a:moveTo>
                  <a:pt x="0" y="0"/>
                </a:moveTo>
                <a:lnTo>
                  <a:pt x="809447" y="0"/>
                </a:lnTo>
              </a:path>
            </a:pathLst>
          </a:custGeom>
          <a:ln w="38100">
            <a:solidFill>
              <a:srgbClr val="693E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9630105" y="6355022"/>
            <a:ext cx="2562225" cy="495300"/>
            <a:chOff x="9630105" y="6355022"/>
            <a:chExt cx="2562225" cy="495300"/>
          </a:xfrm>
        </p:grpSpPr>
        <p:pic>
          <p:nvPicPr>
            <p:cNvPr id="14" name="object 1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30105" y="6355022"/>
              <a:ext cx="2561894" cy="4952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2796" y="6592760"/>
              <a:ext cx="345070" cy="226441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69358" y="6672846"/>
              <a:ext cx="115315" cy="8133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70894" y="6627913"/>
              <a:ext cx="154974" cy="131952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21454" y="6683997"/>
              <a:ext cx="86067" cy="123532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3640" y="6676275"/>
              <a:ext cx="193598" cy="8674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31422" y="6590131"/>
              <a:ext cx="211493" cy="22865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05349" y="6627913"/>
              <a:ext cx="189712" cy="135102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79491" y="6684530"/>
              <a:ext cx="65443" cy="67436"/>
            </a:xfrm>
            <a:prstGeom prst="rect">
              <a:avLst/>
            </a:prstGeom>
          </p:spPr>
        </p:pic>
      </p:grpSp>
      <p:grpSp>
        <p:nvGrpSpPr>
          <p:cNvPr id="23" name="object 23"/>
          <p:cNvGrpSpPr/>
          <p:nvPr/>
        </p:nvGrpSpPr>
        <p:grpSpPr>
          <a:xfrm>
            <a:off x="0" y="0"/>
            <a:ext cx="12192000" cy="1386205"/>
            <a:chOff x="0" y="0"/>
            <a:chExt cx="12192000" cy="1386205"/>
          </a:xfrm>
        </p:grpSpPr>
        <p:pic>
          <p:nvPicPr>
            <p:cNvPr id="24" name="object 2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0" y="0"/>
              <a:ext cx="12192000" cy="1385912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402658" y="344195"/>
              <a:ext cx="1003820" cy="832205"/>
            </a:xfrm>
            <a:prstGeom prst="rect">
              <a:avLst/>
            </a:prstGeom>
          </p:spPr>
        </p:pic>
      </p:grpSp>
      <p:sp>
        <p:nvSpPr>
          <p:cNvPr id="26" name="object 26" descr="$PPTXTitle"/>
          <p:cNvSpPr txBox="1">
            <a:spLocks noGrp="1"/>
          </p:cNvSpPr>
          <p:nvPr>
            <p:ph type="title"/>
          </p:nvPr>
        </p:nvSpPr>
        <p:spPr>
          <a:xfrm>
            <a:off x="488617" y="333146"/>
            <a:ext cx="11256317" cy="746826"/>
          </a:xfrm>
          <a:prstGeom prst="rect">
            <a:avLst/>
          </a:prstGeom>
        </p:spPr>
        <p:txBody>
          <a:bodyPr vert="horz" wrap="square" lIns="0" tIns="69043" rIns="0" bIns="0" rtlCol="0">
            <a:spAutoFit/>
          </a:bodyPr>
          <a:lstStyle/>
          <a:p>
            <a:pPr marL="29209">
              <a:lnSpc>
                <a:spcPct val="100000"/>
              </a:lnSpc>
              <a:spcBef>
                <a:spcPts val="100"/>
              </a:spcBef>
            </a:pPr>
            <a:r>
              <a:rPr lang="fr-CM" sz="44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UPGRADE</a:t>
            </a:r>
          </a:p>
        </p:txBody>
      </p:sp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635" cy="6858000"/>
            <a:chOff x="0" y="0"/>
            <a:chExt cx="1219263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20910" y="6355022"/>
              <a:ext cx="2571102" cy="49529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23461" y="6592760"/>
              <a:ext cx="345210" cy="226441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60151" y="6672846"/>
              <a:ext cx="115315" cy="8133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61687" y="6627913"/>
              <a:ext cx="154986" cy="131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12259" y="6683997"/>
              <a:ext cx="86067" cy="12353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84433" y="6676275"/>
              <a:ext cx="193597" cy="8674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22228" y="6590131"/>
              <a:ext cx="211493" cy="22865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496154" y="6627913"/>
              <a:ext cx="189699" cy="13510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70296" y="6684530"/>
              <a:ext cx="65443" cy="67436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658986" y="2055830"/>
            <a:ext cx="11175205" cy="4555092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589915" indent="-577215">
              <a:lnSpc>
                <a:spcPct val="100000"/>
              </a:lnSpc>
              <a:spcBef>
                <a:spcPts val="819"/>
              </a:spcBef>
              <a:buAutoNum type="arabicPeriod"/>
              <a:tabLst>
                <a:tab pos="589915" algn="l"/>
              </a:tabLst>
            </a:pPr>
            <a:r>
              <a:rPr sz="2900" b="1" spc="-275" dirty="0">
                <a:solidFill>
                  <a:srgbClr val="5B509D"/>
                </a:solidFill>
                <a:latin typeface="Arial"/>
                <a:cs typeface="Arial"/>
              </a:rPr>
              <a:t>ÊTRE</a:t>
            </a:r>
            <a:r>
              <a:rPr sz="2900" b="1" spc="-13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30" dirty="0">
                <a:solidFill>
                  <a:srgbClr val="5B509D"/>
                </a:solidFill>
                <a:latin typeface="Arial"/>
                <a:cs typeface="Arial"/>
              </a:rPr>
              <a:t>UN</a:t>
            </a:r>
            <a:r>
              <a:rPr sz="2900" b="1" spc="-13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55" dirty="0">
                <a:solidFill>
                  <a:srgbClr val="5B509D"/>
                </a:solidFill>
                <a:latin typeface="Arial"/>
                <a:cs typeface="Arial"/>
              </a:rPr>
              <a:t>DISTRIBUTEUR</a:t>
            </a:r>
            <a:r>
              <a:rPr sz="2900" b="1" spc="-13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229" dirty="0">
                <a:solidFill>
                  <a:srgbClr val="5B509D"/>
                </a:solidFill>
                <a:latin typeface="Arial"/>
                <a:cs typeface="Arial"/>
              </a:rPr>
              <a:t>LOYAL</a:t>
            </a:r>
            <a:r>
              <a:rPr sz="2900" b="1" spc="-13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60" dirty="0">
                <a:solidFill>
                  <a:srgbClr val="5B509D"/>
                </a:solidFill>
                <a:latin typeface="Arial"/>
                <a:cs typeface="Arial"/>
              </a:rPr>
              <a:t>À</a:t>
            </a:r>
            <a:r>
              <a:rPr sz="2900" b="1" spc="-13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0" dirty="0">
                <a:solidFill>
                  <a:srgbClr val="5B509D"/>
                </a:solidFill>
                <a:latin typeface="Arial"/>
                <a:cs typeface="Arial"/>
              </a:rPr>
              <a:t>BZZWORLD</a:t>
            </a:r>
            <a:endParaRPr sz="2900" dirty="0">
              <a:latin typeface="Arial"/>
              <a:cs typeface="Arial"/>
            </a:endParaRPr>
          </a:p>
          <a:p>
            <a:pPr marL="668020">
              <a:lnSpc>
                <a:spcPct val="100000"/>
              </a:lnSpc>
              <a:spcBef>
                <a:spcPts val="500"/>
              </a:spcBef>
            </a:pPr>
            <a:r>
              <a:rPr sz="2000" i="1" dirty="0">
                <a:latin typeface="Poppins Medium"/>
                <a:cs typeface="Poppins Medium"/>
              </a:rPr>
              <a:t>LOYALTY</a:t>
            </a:r>
            <a:r>
              <a:rPr sz="2000" i="1" spc="-45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BZZWORLD</a:t>
            </a:r>
            <a:r>
              <a:rPr sz="2000" i="1" spc="-40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LOYALTY</a:t>
            </a:r>
            <a:r>
              <a:rPr sz="2000" i="1" spc="-40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BZZWORLD</a:t>
            </a:r>
            <a:r>
              <a:rPr sz="2000" i="1" spc="-45" dirty="0">
                <a:latin typeface="Poppins Medium"/>
                <a:cs typeface="Poppins Medium"/>
              </a:rPr>
              <a:t> </a:t>
            </a:r>
            <a:r>
              <a:rPr sz="2000" i="1" spc="-10" dirty="0">
                <a:latin typeface="Poppins Medium"/>
                <a:cs typeface="Poppins Medium"/>
              </a:rPr>
              <a:t>DISTRIBUTOR</a:t>
            </a:r>
            <a:endParaRPr sz="2000" dirty="0">
              <a:latin typeface="Poppins Medium"/>
              <a:cs typeface="Poppins Medium"/>
            </a:endParaRPr>
          </a:p>
          <a:p>
            <a:pPr marL="589915" indent="-577215">
              <a:lnSpc>
                <a:spcPct val="100000"/>
              </a:lnSpc>
              <a:spcBef>
                <a:spcPts val="720"/>
              </a:spcBef>
              <a:buAutoNum type="arabicPeriod" startAt="2"/>
              <a:tabLst>
                <a:tab pos="589915" algn="l"/>
              </a:tabLst>
            </a:pPr>
            <a:r>
              <a:rPr sz="2900" b="1" spc="-275" dirty="0">
                <a:solidFill>
                  <a:srgbClr val="5B509D"/>
                </a:solidFill>
                <a:latin typeface="Arial"/>
                <a:cs typeface="Arial"/>
              </a:rPr>
              <a:t>ÊTRE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00" dirty="0">
                <a:solidFill>
                  <a:srgbClr val="5B509D"/>
                </a:solidFill>
                <a:latin typeface="Arial"/>
                <a:cs typeface="Arial"/>
              </a:rPr>
              <a:t>AU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MOINS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125" dirty="0">
                <a:solidFill>
                  <a:srgbClr val="5B509D"/>
                </a:solidFill>
                <a:latin typeface="Arial"/>
                <a:cs typeface="Arial"/>
              </a:rPr>
              <a:t>3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90" dirty="0">
                <a:solidFill>
                  <a:srgbClr val="5B509D"/>
                </a:solidFill>
                <a:latin typeface="Arial"/>
                <a:cs typeface="Arial"/>
              </a:rPr>
              <a:t>STAR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05" dirty="0">
                <a:solidFill>
                  <a:srgbClr val="5B509D"/>
                </a:solidFill>
                <a:latin typeface="Arial"/>
                <a:cs typeface="Arial"/>
              </a:rPr>
              <a:t>(TROIS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30" dirty="0">
                <a:solidFill>
                  <a:srgbClr val="5B509D"/>
                </a:solidFill>
                <a:latin typeface="Arial"/>
                <a:cs typeface="Arial"/>
              </a:rPr>
              <a:t>FOIS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MINIMUM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80" dirty="0">
                <a:solidFill>
                  <a:srgbClr val="5B509D"/>
                </a:solidFill>
                <a:latin typeface="Arial"/>
                <a:cs typeface="Arial"/>
              </a:rPr>
              <a:t>PAR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25" dirty="0">
                <a:solidFill>
                  <a:srgbClr val="5B509D"/>
                </a:solidFill>
                <a:latin typeface="Arial"/>
                <a:cs typeface="Arial"/>
              </a:rPr>
              <a:t>AN)</a:t>
            </a:r>
            <a:endParaRPr sz="2900" dirty="0">
              <a:latin typeface="Arial"/>
              <a:cs typeface="Arial"/>
            </a:endParaRPr>
          </a:p>
          <a:p>
            <a:pPr marL="686435">
              <a:lnSpc>
                <a:spcPct val="100000"/>
              </a:lnSpc>
              <a:spcBef>
                <a:spcPts val="680"/>
              </a:spcBef>
            </a:pPr>
            <a:r>
              <a:rPr sz="2000" i="1" dirty="0">
                <a:latin typeface="Poppins Medium"/>
                <a:cs typeface="Poppins Medium"/>
              </a:rPr>
              <a:t>3</a:t>
            </a:r>
            <a:r>
              <a:rPr sz="2000" i="1" spc="-30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STAR</a:t>
            </a:r>
            <a:r>
              <a:rPr sz="2000" i="1" spc="-30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AND</a:t>
            </a:r>
            <a:r>
              <a:rPr sz="2000" i="1" spc="-25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ABOVE</a:t>
            </a:r>
            <a:r>
              <a:rPr sz="2000" i="1" spc="-30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(3</a:t>
            </a:r>
            <a:r>
              <a:rPr sz="2000" i="1" spc="-25" dirty="0">
                <a:latin typeface="Poppins Medium"/>
                <a:cs typeface="Poppins Medium"/>
              </a:rPr>
              <a:t> </a:t>
            </a:r>
            <a:r>
              <a:rPr sz="2000" i="1" spc="-10" dirty="0">
                <a:latin typeface="Poppins Medium"/>
                <a:cs typeface="Poppins Medium"/>
              </a:rPr>
              <a:t>TIMES/YEAR)</a:t>
            </a:r>
            <a:endParaRPr sz="2000" dirty="0">
              <a:latin typeface="Poppins Medium"/>
              <a:cs typeface="Poppins Medium"/>
            </a:endParaRPr>
          </a:p>
          <a:p>
            <a:pPr marL="589915" indent="-577215">
              <a:lnSpc>
                <a:spcPct val="100000"/>
              </a:lnSpc>
              <a:spcBef>
                <a:spcPts val="540"/>
              </a:spcBef>
              <a:buAutoNum type="arabicPeriod" startAt="3"/>
              <a:tabLst>
                <a:tab pos="589915" algn="l"/>
              </a:tabLst>
            </a:pPr>
            <a:r>
              <a:rPr sz="2900" b="1" spc="-225" dirty="0">
                <a:solidFill>
                  <a:srgbClr val="5B509D"/>
                </a:solidFill>
                <a:latin typeface="Arial"/>
                <a:cs typeface="Arial"/>
              </a:rPr>
              <a:t>FAIRE</a:t>
            </a:r>
            <a:r>
              <a:rPr sz="2900" b="1" spc="-8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0" dirty="0">
                <a:solidFill>
                  <a:srgbClr val="5B509D"/>
                </a:solidFill>
                <a:latin typeface="Arial"/>
                <a:cs typeface="Arial"/>
              </a:rPr>
              <a:t>SON</a:t>
            </a:r>
            <a:r>
              <a:rPr sz="2900" b="1" spc="-8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70" dirty="0">
                <a:solidFill>
                  <a:srgbClr val="5B509D"/>
                </a:solidFill>
                <a:latin typeface="Arial"/>
                <a:cs typeface="Arial"/>
              </a:rPr>
              <a:t>MPA</a:t>
            </a:r>
            <a:r>
              <a:rPr sz="2900" b="1" spc="-7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(</a:t>
            </a:r>
            <a:r>
              <a:rPr lang="en-US" sz="2900" b="1" dirty="0">
                <a:solidFill>
                  <a:srgbClr val="5B509D"/>
                </a:solidFill>
                <a:latin typeface="Arial"/>
                <a:cs typeface="Arial"/>
              </a:rPr>
              <a:t>10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0</a:t>
            </a:r>
            <a:r>
              <a:rPr sz="2900" b="1" spc="-8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05" dirty="0">
                <a:solidFill>
                  <a:srgbClr val="5B509D"/>
                </a:solidFill>
                <a:latin typeface="Arial"/>
                <a:cs typeface="Arial"/>
              </a:rPr>
              <a:t>BV</a:t>
            </a:r>
            <a:r>
              <a:rPr sz="2900" b="1" spc="-7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MINIMUM</a:t>
            </a:r>
            <a:r>
              <a:rPr sz="2900" b="1" spc="-8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80" dirty="0">
                <a:solidFill>
                  <a:srgbClr val="5B509D"/>
                </a:solidFill>
                <a:latin typeface="Arial"/>
                <a:cs typeface="Arial"/>
              </a:rPr>
              <a:t>PAR</a:t>
            </a:r>
            <a:r>
              <a:rPr sz="2900" b="1" spc="-7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0" dirty="0">
                <a:solidFill>
                  <a:srgbClr val="5B509D"/>
                </a:solidFill>
                <a:latin typeface="Arial"/>
                <a:cs typeface="Arial"/>
              </a:rPr>
              <a:t>MOIS)</a:t>
            </a:r>
            <a:endParaRPr sz="2900" dirty="0">
              <a:latin typeface="Arial"/>
              <a:cs typeface="Arial"/>
            </a:endParaRPr>
          </a:p>
          <a:p>
            <a:pPr marL="623570">
              <a:lnSpc>
                <a:spcPct val="100000"/>
              </a:lnSpc>
              <a:spcBef>
                <a:spcPts val="655"/>
              </a:spcBef>
            </a:pPr>
            <a:r>
              <a:rPr sz="2000" i="1" dirty="0">
                <a:latin typeface="Poppins Medium"/>
                <a:cs typeface="Poppins Medium"/>
              </a:rPr>
              <a:t>YOU</a:t>
            </a:r>
            <a:r>
              <a:rPr sz="2000" i="1" spc="-20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KEEP</a:t>
            </a:r>
            <a:r>
              <a:rPr sz="2000" i="1" spc="-20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MONTHLY</a:t>
            </a:r>
            <a:r>
              <a:rPr sz="2000" i="1" spc="-15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ACTIVE</a:t>
            </a:r>
            <a:r>
              <a:rPr sz="2000" i="1" spc="-20" dirty="0">
                <a:latin typeface="Poppins Medium"/>
                <a:cs typeface="Poppins Medium"/>
              </a:rPr>
              <a:t> </a:t>
            </a:r>
            <a:r>
              <a:rPr sz="2000" i="1" spc="-10" dirty="0">
                <a:latin typeface="Poppins Medium"/>
                <a:cs typeface="Poppins Medium"/>
              </a:rPr>
              <a:t>(</a:t>
            </a:r>
            <a:r>
              <a:rPr lang="en-US" sz="2000" i="1" spc="-10" dirty="0">
                <a:latin typeface="Poppins Medium"/>
                <a:cs typeface="Poppins Medium"/>
              </a:rPr>
              <a:t>10</a:t>
            </a:r>
            <a:r>
              <a:rPr sz="2000" i="1" spc="-10" dirty="0">
                <a:latin typeface="Poppins Medium"/>
                <a:cs typeface="Poppins Medium"/>
              </a:rPr>
              <a:t>0BV)</a:t>
            </a:r>
            <a:endParaRPr sz="2000" dirty="0">
              <a:latin typeface="Poppins Medium"/>
              <a:cs typeface="Poppins Medium"/>
            </a:endParaRPr>
          </a:p>
          <a:p>
            <a:pPr marL="504825" indent="-492125">
              <a:lnSpc>
                <a:spcPct val="100000"/>
              </a:lnSpc>
              <a:spcBef>
                <a:spcPts val="565"/>
              </a:spcBef>
              <a:buAutoNum type="arabicPeriod" startAt="4"/>
              <a:tabLst>
                <a:tab pos="504825" algn="l"/>
              </a:tabLst>
            </a:pPr>
            <a:r>
              <a:rPr sz="2900" b="1" spc="-114" dirty="0">
                <a:solidFill>
                  <a:srgbClr val="5B509D"/>
                </a:solidFill>
                <a:latin typeface="Arial"/>
                <a:cs typeface="Arial"/>
              </a:rPr>
              <a:t>AVOIR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125" dirty="0">
                <a:solidFill>
                  <a:srgbClr val="5B509D"/>
                </a:solidFill>
                <a:latin typeface="Arial"/>
                <a:cs typeface="Arial"/>
              </a:rPr>
              <a:t>2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90" dirty="0">
                <a:solidFill>
                  <a:srgbClr val="5B509D"/>
                </a:solidFill>
                <a:latin typeface="Arial"/>
                <a:cs typeface="Arial"/>
              </a:rPr>
              <a:t>SPONSORS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75" dirty="0">
                <a:solidFill>
                  <a:srgbClr val="5B509D"/>
                </a:solidFill>
                <a:latin typeface="Arial"/>
                <a:cs typeface="Arial"/>
              </a:rPr>
              <a:t>DIRECTS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25" dirty="0">
                <a:solidFill>
                  <a:srgbClr val="5B509D"/>
                </a:solidFill>
                <a:latin typeface="Arial"/>
                <a:cs typeface="Arial"/>
              </a:rPr>
              <a:t>ACTIFS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180" dirty="0">
                <a:solidFill>
                  <a:srgbClr val="5B509D"/>
                </a:solidFill>
                <a:latin typeface="Arial"/>
                <a:cs typeface="Arial"/>
              </a:rPr>
              <a:t>PAR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MOIS</a:t>
            </a:r>
            <a:r>
              <a:rPr sz="2900" b="1" spc="-9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(</a:t>
            </a:r>
            <a:r>
              <a:rPr lang="en-US" sz="2900" b="1" dirty="0">
                <a:solidFill>
                  <a:srgbClr val="5B509D"/>
                </a:solidFill>
                <a:latin typeface="Arial"/>
                <a:cs typeface="Arial"/>
              </a:rPr>
              <a:t>10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0</a:t>
            </a:r>
            <a:r>
              <a:rPr sz="2900" b="1" spc="-95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25" dirty="0">
                <a:solidFill>
                  <a:srgbClr val="5B509D"/>
                </a:solidFill>
                <a:latin typeface="Arial"/>
                <a:cs typeface="Arial"/>
              </a:rPr>
              <a:t>BV)</a:t>
            </a:r>
            <a:endParaRPr sz="2900" dirty="0">
              <a:latin typeface="Arial"/>
              <a:cs typeface="Arial"/>
            </a:endParaRPr>
          </a:p>
          <a:p>
            <a:pPr marL="565150">
              <a:lnSpc>
                <a:spcPct val="100000"/>
              </a:lnSpc>
              <a:spcBef>
                <a:spcPts val="455"/>
              </a:spcBef>
            </a:pPr>
            <a:r>
              <a:rPr sz="2000" i="1" dirty="0">
                <a:latin typeface="Poppins Medium"/>
                <a:cs typeface="Poppins Medium"/>
              </a:rPr>
              <a:t>2</a:t>
            </a:r>
            <a:r>
              <a:rPr sz="2000" i="1" spc="-15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DIRECT</a:t>
            </a:r>
            <a:r>
              <a:rPr sz="2000" i="1" spc="-15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DOWNLINES</a:t>
            </a:r>
            <a:r>
              <a:rPr sz="2000" i="1" spc="-15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MONTHLY</a:t>
            </a:r>
            <a:r>
              <a:rPr sz="2000" i="1" spc="-15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ACTIVE</a:t>
            </a:r>
            <a:r>
              <a:rPr sz="2000" i="1" spc="-15" dirty="0">
                <a:latin typeface="Poppins Medium"/>
                <a:cs typeface="Poppins Medium"/>
              </a:rPr>
              <a:t> </a:t>
            </a:r>
            <a:r>
              <a:rPr sz="2000" i="1" spc="-10" dirty="0">
                <a:latin typeface="Poppins Medium"/>
                <a:cs typeface="Poppins Medium"/>
              </a:rPr>
              <a:t>(</a:t>
            </a:r>
            <a:r>
              <a:rPr lang="en-US" sz="2000" i="1" spc="-10" dirty="0">
                <a:latin typeface="Poppins Medium"/>
                <a:cs typeface="Poppins Medium"/>
              </a:rPr>
              <a:t>10</a:t>
            </a:r>
            <a:r>
              <a:rPr sz="2000" i="1" spc="-10" dirty="0">
                <a:latin typeface="Poppins Medium"/>
                <a:cs typeface="Poppins Medium"/>
              </a:rPr>
              <a:t>0BV)</a:t>
            </a:r>
            <a:endParaRPr sz="2000" dirty="0">
              <a:latin typeface="Poppins Medium"/>
              <a:cs typeface="Poppins Medium"/>
            </a:endParaRPr>
          </a:p>
          <a:p>
            <a:pPr marL="12700">
              <a:lnSpc>
                <a:spcPct val="100000"/>
              </a:lnSpc>
              <a:spcBef>
                <a:spcPts val="765"/>
              </a:spcBef>
              <a:tabLst>
                <a:tab pos="504825" algn="l"/>
              </a:tabLst>
            </a:pPr>
            <a:r>
              <a:rPr sz="2900" b="1" spc="35" dirty="0">
                <a:solidFill>
                  <a:srgbClr val="5B509D"/>
                </a:solidFill>
                <a:latin typeface="Arial"/>
                <a:cs typeface="Arial"/>
              </a:rPr>
              <a:t>5.</a:t>
            </a:r>
            <a:r>
              <a:rPr sz="2900" b="1" dirty="0">
                <a:solidFill>
                  <a:srgbClr val="5B509D"/>
                </a:solidFill>
                <a:latin typeface="Arial"/>
                <a:cs typeface="Arial"/>
              </a:rPr>
              <a:t>	</a:t>
            </a:r>
            <a:r>
              <a:rPr sz="2900" b="1" spc="-150" dirty="0">
                <a:solidFill>
                  <a:srgbClr val="5B509D"/>
                </a:solidFill>
                <a:latin typeface="Arial"/>
                <a:cs typeface="Arial"/>
              </a:rPr>
              <a:t>PARTICIPER</a:t>
            </a:r>
            <a:r>
              <a:rPr sz="2900" b="1" spc="-14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25" dirty="0">
                <a:solidFill>
                  <a:srgbClr val="5B509D"/>
                </a:solidFill>
                <a:latin typeface="Arial"/>
                <a:cs typeface="Arial"/>
              </a:rPr>
              <a:t>AUX</a:t>
            </a:r>
            <a:r>
              <a:rPr sz="2900" b="1" spc="-14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85" dirty="0">
                <a:solidFill>
                  <a:srgbClr val="5B509D"/>
                </a:solidFill>
                <a:latin typeface="Arial"/>
                <a:cs typeface="Arial"/>
              </a:rPr>
              <a:t>ACTIVITÉS</a:t>
            </a:r>
            <a:r>
              <a:rPr sz="2900" b="1" spc="-14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-265" dirty="0">
                <a:solidFill>
                  <a:srgbClr val="5B509D"/>
                </a:solidFill>
                <a:latin typeface="Arial"/>
                <a:cs typeface="Arial"/>
              </a:rPr>
              <a:t>DE</a:t>
            </a:r>
            <a:r>
              <a:rPr sz="2900" b="1" spc="-140" dirty="0">
                <a:solidFill>
                  <a:srgbClr val="5B509D"/>
                </a:solidFill>
                <a:latin typeface="Arial"/>
                <a:cs typeface="Arial"/>
              </a:rPr>
              <a:t> </a:t>
            </a:r>
            <a:r>
              <a:rPr sz="2900" b="1" spc="80" dirty="0">
                <a:solidFill>
                  <a:srgbClr val="5B509D"/>
                </a:solidFill>
                <a:latin typeface="Arial"/>
                <a:cs typeface="Arial"/>
              </a:rPr>
              <a:t>A21</a:t>
            </a:r>
            <a:endParaRPr sz="2900" dirty="0">
              <a:latin typeface="Arial"/>
              <a:cs typeface="Arial"/>
            </a:endParaRPr>
          </a:p>
          <a:p>
            <a:pPr marL="502284">
              <a:lnSpc>
                <a:spcPct val="100000"/>
              </a:lnSpc>
              <a:spcBef>
                <a:spcPts val="275"/>
              </a:spcBef>
            </a:pPr>
            <a:r>
              <a:rPr sz="2000" i="1" dirty="0">
                <a:latin typeface="Poppins Medium"/>
                <a:cs typeface="Poppins Medium"/>
              </a:rPr>
              <a:t>TAKE</a:t>
            </a:r>
            <a:r>
              <a:rPr sz="2000" i="1" spc="-25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PART</a:t>
            </a:r>
            <a:r>
              <a:rPr sz="2000" i="1" spc="-20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IN</a:t>
            </a:r>
            <a:r>
              <a:rPr sz="2000" i="1" spc="-20" dirty="0">
                <a:latin typeface="Poppins Medium"/>
                <a:cs typeface="Poppins Medium"/>
              </a:rPr>
              <a:t> </a:t>
            </a:r>
            <a:r>
              <a:rPr sz="2000" i="1" dirty="0">
                <a:latin typeface="Poppins Medium"/>
                <a:cs typeface="Poppins Medium"/>
              </a:rPr>
              <a:t>A21</a:t>
            </a:r>
            <a:r>
              <a:rPr sz="2000" i="1" spc="-20" dirty="0">
                <a:latin typeface="Poppins Medium"/>
                <a:cs typeface="Poppins Medium"/>
              </a:rPr>
              <a:t> </a:t>
            </a:r>
            <a:r>
              <a:rPr sz="2000" i="1" spc="-10" dirty="0">
                <a:latin typeface="Poppins Medium"/>
                <a:cs typeface="Poppins Medium"/>
              </a:rPr>
              <a:t>ACTIVITIES.</a:t>
            </a:r>
            <a:endParaRPr sz="2000" dirty="0">
              <a:latin typeface="Poppins Medium"/>
              <a:cs typeface="Poppins Medium"/>
            </a:endParaRPr>
          </a:p>
        </p:txBody>
      </p:sp>
      <p:pic>
        <p:nvPicPr>
          <p:cNvPr id="14" name="object 14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995362" y="1561884"/>
            <a:ext cx="3367049" cy="553656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995362" y="1561884"/>
            <a:ext cx="3367404" cy="55372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415290">
              <a:lnSpc>
                <a:spcPct val="100000"/>
              </a:lnSpc>
              <a:spcBef>
                <a:spcPts val="25"/>
              </a:spcBef>
            </a:pPr>
            <a:r>
              <a:rPr sz="3500" spc="-10" dirty="0">
                <a:solidFill>
                  <a:srgbClr val="E52222"/>
                </a:solidFill>
                <a:latin typeface="Bahnschrift"/>
                <a:cs typeface="Bahnschrift"/>
              </a:rPr>
              <a:t>CONDITIONS</a:t>
            </a:r>
            <a:endParaRPr sz="3500">
              <a:latin typeface="Bahnschrift"/>
              <a:cs typeface="Bahnschrift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0" y="0"/>
            <a:ext cx="12192000" cy="1384300"/>
            <a:chOff x="0" y="0"/>
            <a:chExt cx="12192000" cy="1384300"/>
          </a:xfrm>
        </p:grpSpPr>
        <p:pic>
          <p:nvPicPr>
            <p:cNvPr id="17" name="object 1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0" y="0"/>
              <a:ext cx="12192000" cy="138375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401541" y="342036"/>
              <a:ext cx="1003820" cy="832205"/>
            </a:xfrm>
            <a:prstGeom prst="rect">
              <a:avLst/>
            </a:prstGeom>
          </p:spPr>
        </p:pic>
      </p:grpSp>
      <p:sp>
        <p:nvSpPr>
          <p:cNvPr id="19" name="object 19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480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7. STAR LEADERSHIP CLUB</a:t>
            </a:r>
          </a:p>
        </p:txBody>
      </p:sp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68909" y="2193213"/>
          <a:ext cx="11199493" cy="31464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095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07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07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907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3771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96290">
                <a:tc>
                  <a:txBody>
                    <a:bodyPr/>
                    <a:lstStyle/>
                    <a:p>
                      <a:pPr marL="26670">
                        <a:lnSpc>
                          <a:spcPts val="3220"/>
                        </a:lnSpc>
                        <a:spcBef>
                          <a:spcPts val="434"/>
                        </a:spcBef>
                      </a:pPr>
                      <a:r>
                        <a:rPr sz="27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SENIOR</a:t>
                      </a:r>
                      <a:r>
                        <a:rPr sz="2700" b="1" spc="-5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7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PIN</a:t>
                      </a:r>
                      <a:r>
                        <a:rPr sz="2700" b="1" spc="-5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27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TITLE</a:t>
                      </a:r>
                      <a:endParaRPr sz="2700">
                        <a:latin typeface="Poppins Black"/>
                        <a:cs typeface="Poppins Black"/>
                      </a:endParaRPr>
                    </a:p>
                    <a:p>
                      <a:pPr marL="737235">
                        <a:lnSpc>
                          <a:spcPts val="2140"/>
                        </a:lnSpc>
                      </a:pPr>
                      <a:r>
                        <a:rPr sz="1800" i="1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SENIOR </a:t>
                      </a:r>
                      <a:r>
                        <a:rPr sz="1800" i="1" spc="-20" dirty="0">
                          <a:solidFill>
                            <a:srgbClr val="FFFFFF"/>
                          </a:solidFill>
                          <a:latin typeface="Poppins Medium"/>
                          <a:cs typeface="Poppins Medium"/>
                        </a:rPr>
                        <a:t>PINS</a:t>
                      </a:r>
                      <a:endParaRPr sz="1800">
                        <a:latin typeface="Poppins Medium"/>
                        <a:cs typeface="Poppins Medium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615315" marR="139700" indent="-351155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1</a:t>
                      </a:r>
                      <a:r>
                        <a:rPr sz="1575" b="1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st</a:t>
                      </a:r>
                      <a:r>
                        <a:rPr sz="1575" b="1" spc="157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Generation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GB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UB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1009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488315" marR="223520" indent="-394335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2</a:t>
                      </a:r>
                      <a:r>
                        <a:rPr sz="1575" b="1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nd</a:t>
                      </a:r>
                      <a:r>
                        <a:rPr sz="1575" b="1" spc="142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Generation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GB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UB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1003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575310" marR="106680" indent="-384810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3</a:t>
                      </a:r>
                      <a:r>
                        <a:rPr sz="1575" b="1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rd</a:t>
                      </a:r>
                      <a:r>
                        <a:rPr sz="1575" b="1" spc="157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Generation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GB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UB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1003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tc>
                  <a:txBody>
                    <a:bodyPr/>
                    <a:lstStyle/>
                    <a:p>
                      <a:pPr marL="545465" marR="182245" indent="-386080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4</a:t>
                      </a:r>
                      <a:r>
                        <a:rPr sz="1575" b="1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th</a:t>
                      </a:r>
                      <a:r>
                        <a:rPr sz="1575" b="1" spc="-37" baseline="31746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Generation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GB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&amp;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Poppins Black"/>
                          <a:cs typeface="Poppins Black"/>
                        </a:rPr>
                        <a:t>UB</a:t>
                      </a:r>
                      <a:endParaRPr sz="1800">
                        <a:latin typeface="Poppins Black"/>
                        <a:cs typeface="Poppins Black"/>
                      </a:endParaRPr>
                    </a:p>
                  </a:txBody>
                  <a:tcPr marL="0" marR="0" marT="1003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solidFill>
                      <a:srgbClr val="693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0880">
                <a:tc>
                  <a:txBody>
                    <a:bodyPr/>
                    <a:lstStyle/>
                    <a:p>
                      <a:pPr marL="263525">
                        <a:lnSpc>
                          <a:spcPct val="100000"/>
                        </a:lnSpc>
                        <a:spcBef>
                          <a:spcPts val="1780"/>
                        </a:spcBef>
                      </a:pP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3</a:t>
                      </a:r>
                      <a:r>
                        <a:rPr sz="175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175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1750">
                        <a:latin typeface="Poppins Black"/>
                        <a:cs typeface="Poppins Black"/>
                      </a:endParaRPr>
                    </a:p>
                  </a:txBody>
                  <a:tcPr marL="0" marR="0" marT="2260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2075" algn="ctr">
                        <a:lnSpc>
                          <a:spcPct val="100000"/>
                        </a:lnSpc>
                        <a:spcBef>
                          <a:spcPts val="1425"/>
                        </a:spcBef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1809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13740">
                        <a:lnSpc>
                          <a:spcPct val="100000"/>
                        </a:lnSpc>
                        <a:spcBef>
                          <a:spcPts val="1425"/>
                        </a:spcBef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18097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86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marL="253365">
                        <a:lnSpc>
                          <a:spcPct val="100000"/>
                        </a:lnSpc>
                      </a:pP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</a:t>
                      </a:r>
                      <a:r>
                        <a:rPr sz="175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1750" b="1" spc="-3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endParaRPr sz="1750">
                        <a:latin typeface="Poppins Black"/>
                        <a:cs typeface="Poppins Black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2075" algn="ctr">
                        <a:lnSpc>
                          <a:spcPct val="100000"/>
                        </a:lnSpc>
                        <a:spcBef>
                          <a:spcPts val="1930"/>
                        </a:spcBef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24511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13740">
                        <a:lnSpc>
                          <a:spcPct val="100000"/>
                        </a:lnSpc>
                        <a:spcBef>
                          <a:spcPts val="1930"/>
                        </a:spcBef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24511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54380">
                        <a:lnSpc>
                          <a:spcPct val="100000"/>
                        </a:lnSpc>
                        <a:spcBef>
                          <a:spcPts val="1930"/>
                        </a:spcBef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24511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0590">
                <a:tc>
                  <a:txBody>
                    <a:bodyPr/>
                    <a:lstStyle/>
                    <a:p>
                      <a:pPr marL="271780" marR="661035">
                        <a:lnSpc>
                          <a:spcPct val="100000"/>
                        </a:lnSpc>
                        <a:spcBef>
                          <a:spcPts val="775"/>
                        </a:spcBef>
                      </a:pP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5</a:t>
                      </a:r>
                      <a:r>
                        <a:rPr sz="1750" b="1" spc="-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STAR</a:t>
                      </a:r>
                      <a:r>
                        <a:rPr sz="17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</a:t>
                      </a:r>
                      <a:r>
                        <a:rPr sz="1750" b="1" spc="-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spc="-5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&amp; </a:t>
                      </a:r>
                      <a:r>
                        <a:rPr sz="17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CROWN</a:t>
                      </a:r>
                      <a:r>
                        <a:rPr sz="1750" b="1" spc="-3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 </a:t>
                      </a:r>
                      <a:r>
                        <a:rPr sz="1750" b="1" spc="-10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DIAMOND DIRECTOR</a:t>
                      </a:r>
                      <a:endParaRPr sz="1750">
                        <a:latin typeface="Poppins Black"/>
                        <a:cs typeface="Poppins Black"/>
                      </a:endParaRPr>
                    </a:p>
                  </a:txBody>
                  <a:tcPr marL="0" marR="0" marT="9842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92075" algn="ctr">
                        <a:lnSpc>
                          <a:spcPct val="100000"/>
                        </a:lnSpc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713740">
                        <a:lnSpc>
                          <a:spcPct val="100000"/>
                        </a:lnSpc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101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754380">
                        <a:lnSpc>
                          <a:spcPct val="100000"/>
                        </a:lnSpc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101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R="73660" algn="ctr">
                        <a:lnSpc>
                          <a:spcPct val="100000"/>
                        </a:lnSpc>
                      </a:pPr>
                      <a:r>
                        <a:rPr sz="2150" b="1" spc="-25" dirty="0">
                          <a:solidFill>
                            <a:srgbClr val="5B509D"/>
                          </a:solidFill>
                          <a:latin typeface="Poppins Black"/>
                          <a:cs typeface="Poppins Black"/>
                        </a:rPr>
                        <a:t>4%</a:t>
                      </a:r>
                      <a:endParaRPr sz="2150">
                        <a:latin typeface="Poppins Black"/>
                        <a:cs typeface="Poppins Black"/>
                      </a:endParaRPr>
                    </a:p>
                  </a:txBody>
                  <a:tcPr marL="0" marR="0" marT="10160" marB="0">
                    <a:lnL w="12700">
                      <a:solidFill>
                        <a:srgbClr val="693E91"/>
                      </a:solidFill>
                      <a:prstDash val="solid"/>
                    </a:lnL>
                    <a:lnR w="12700">
                      <a:solidFill>
                        <a:srgbClr val="693E91"/>
                      </a:solidFill>
                      <a:prstDash val="solid"/>
                    </a:lnR>
                    <a:lnT w="12700">
                      <a:solidFill>
                        <a:srgbClr val="693E91"/>
                      </a:solidFill>
                      <a:prstDash val="solid"/>
                    </a:lnT>
                    <a:lnB w="12700">
                      <a:solidFill>
                        <a:srgbClr val="693E9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475259" y="1463637"/>
            <a:ext cx="11717020" cy="5386705"/>
            <a:chOff x="475259" y="1463637"/>
            <a:chExt cx="11717020" cy="538670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27914" y="6355022"/>
              <a:ext cx="2564085" cy="49529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0471" y="6592760"/>
              <a:ext cx="345210" cy="22644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67162" y="6672846"/>
              <a:ext cx="115316" cy="8133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868697" y="6627913"/>
              <a:ext cx="155129" cy="1319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019270" y="6683997"/>
              <a:ext cx="86067" cy="12353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091443" y="6676275"/>
              <a:ext cx="193599" cy="8674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29237" y="6590131"/>
              <a:ext cx="211480" cy="2286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03165" y="6627913"/>
              <a:ext cx="189699" cy="13510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77294" y="6684530"/>
              <a:ext cx="65455" cy="674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75259" y="1463637"/>
              <a:ext cx="5780417" cy="692442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1003104" y="1440445"/>
            <a:ext cx="486791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0" dirty="0">
                <a:solidFill>
                  <a:srgbClr val="E52222"/>
                </a:solidFill>
                <a:latin typeface="Bahnschrift"/>
                <a:cs typeface="Bahnschrift"/>
              </a:rPr>
              <a:t>COMMENT</a:t>
            </a:r>
            <a:r>
              <a:rPr sz="3500" spc="-30" dirty="0">
                <a:solidFill>
                  <a:srgbClr val="E52222"/>
                </a:solidFill>
                <a:latin typeface="Bahnschrift"/>
                <a:cs typeface="Bahnschrift"/>
              </a:rPr>
              <a:t> </a:t>
            </a:r>
            <a:r>
              <a:rPr sz="3500" dirty="0">
                <a:solidFill>
                  <a:srgbClr val="E52222"/>
                </a:solidFill>
                <a:latin typeface="Bahnschrift"/>
                <a:cs typeface="Bahnschrift"/>
              </a:rPr>
              <a:t>BÉNÉFICIER</a:t>
            </a:r>
            <a:r>
              <a:rPr sz="3500" spc="-15" dirty="0">
                <a:solidFill>
                  <a:srgbClr val="E52222"/>
                </a:solidFill>
                <a:latin typeface="Bahnschrift"/>
                <a:cs typeface="Bahnschrift"/>
              </a:rPr>
              <a:t> </a:t>
            </a:r>
            <a:r>
              <a:rPr sz="3500" spc="-50" dirty="0">
                <a:solidFill>
                  <a:srgbClr val="E52222"/>
                </a:solidFill>
                <a:latin typeface="Bahnschrift"/>
                <a:cs typeface="Bahnschrift"/>
              </a:rPr>
              <a:t>?</a:t>
            </a:r>
            <a:endParaRPr sz="3500">
              <a:latin typeface="Bahnschrift"/>
              <a:cs typeface="Bahnschrif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337258" y="1878197"/>
            <a:ext cx="18199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dirty="0">
                <a:solidFill>
                  <a:srgbClr val="5B509D"/>
                </a:solidFill>
                <a:latin typeface="Poppins Medium"/>
                <a:cs typeface="Poppins Medium"/>
              </a:rPr>
              <a:t>HOW</a:t>
            </a:r>
            <a:r>
              <a:rPr sz="1800" i="1" spc="-15" dirty="0">
                <a:solidFill>
                  <a:srgbClr val="5B509D"/>
                </a:solidFill>
                <a:latin typeface="Poppins Medium"/>
                <a:cs typeface="Poppins Medium"/>
              </a:rPr>
              <a:t> </a:t>
            </a:r>
            <a:r>
              <a:rPr sz="1800" i="1" dirty="0">
                <a:solidFill>
                  <a:srgbClr val="5B509D"/>
                </a:solidFill>
                <a:latin typeface="Poppins Medium"/>
                <a:cs typeface="Poppins Medium"/>
              </a:rPr>
              <a:t>TO</a:t>
            </a:r>
            <a:r>
              <a:rPr sz="1800" i="1" spc="-15" dirty="0">
                <a:solidFill>
                  <a:srgbClr val="5B509D"/>
                </a:solidFill>
                <a:latin typeface="Poppins Medium"/>
                <a:cs typeface="Poppins Medium"/>
              </a:rPr>
              <a:t> </a:t>
            </a:r>
            <a:r>
              <a:rPr sz="1800" i="1" dirty="0">
                <a:solidFill>
                  <a:srgbClr val="5B509D"/>
                </a:solidFill>
                <a:latin typeface="Poppins Medium"/>
                <a:cs typeface="Poppins Medium"/>
              </a:rPr>
              <a:t>EARN</a:t>
            </a:r>
            <a:r>
              <a:rPr sz="1800" i="1" spc="-15" dirty="0">
                <a:solidFill>
                  <a:srgbClr val="5B509D"/>
                </a:solidFill>
                <a:latin typeface="Poppins Medium"/>
                <a:cs typeface="Poppins Medium"/>
              </a:rPr>
              <a:t> </a:t>
            </a:r>
            <a:r>
              <a:rPr sz="1800" i="1" spc="-50" dirty="0">
                <a:solidFill>
                  <a:srgbClr val="5B509D"/>
                </a:solidFill>
                <a:latin typeface="Poppins Medium"/>
                <a:cs typeface="Poppins Medium"/>
              </a:rPr>
              <a:t>?</a:t>
            </a:r>
            <a:endParaRPr sz="1800">
              <a:latin typeface="Poppins Medium"/>
              <a:cs typeface="Poppins Medium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416658" y="5449352"/>
            <a:ext cx="9742170" cy="104711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80"/>
              </a:spcBef>
            </a:pPr>
            <a:r>
              <a:rPr sz="2100" b="1" dirty="0">
                <a:solidFill>
                  <a:srgbClr val="693E91"/>
                </a:solidFill>
                <a:latin typeface="Poppins Black"/>
                <a:cs typeface="Poppins Black"/>
              </a:rPr>
              <a:t>GAGNER</a:t>
            </a:r>
            <a:r>
              <a:rPr sz="2100" b="1" spc="-15" dirty="0">
                <a:solidFill>
                  <a:srgbClr val="693E91"/>
                </a:solidFill>
                <a:latin typeface="Poppins Black"/>
                <a:cs typeface="Poppins Black"/>
              </a:rPr>
              <a:t> </a:t>
            </a:r>
            <a:r>
              <a:rPr sz="2100" b="1" spc="-10" dirty="0">
                <a:solidFill>
                  <a:srgbClr val="693E91"/>
                </a:solidFill>
                <a:latin typeface="Poppins Black"/>
                <a:cs typeface="Poppins Black"/>
              </a:rPr>
              <a:t>JUSQU’À</a:t>
            </a:r>
            <a:r>
              <a:rPr sz="2100" b="1" spc="-15" dirty="0">
                <a:solidFill>
                  <a:srgbClr val="693E91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693E91"/>
                </a:solidFill>
                <a:latin typeface="Poppins Black"/>
                <a:cs typeface="Poppins Black"/>
              </a:rPr>
              <a:t>LA</a:t>
            </a:r>
            <a:r>
              <a:rPr sz="2100" b="1" spc="-15" dirty="0">
                <a:solidFill>
                  <a:srgbClr val="693E91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693E91"/>
                </a:solidFill>
                <a:latin typeface="Poppins Black"/>
                <a:cs typeface="Poppins Black"/>
              </a:rPr>
              <a:t>4</a:t>
            </a:r>
            <a:r>
              <a:rPr sz="1800" b="1" baseline="32407" dirty="0">
                <a:solidFill>
                  <a:srgbClr val="693E91"/>
                </a:solidFill>
                <a:latin typeface="Poppins Black"/>
                <a:cs typeface="Poppins Black"/>
              </a:rPr>
              <a:t>e</a:t>
            </a:r>
            <a:r>
              <a:rPr sz="1800" b="1" spc="195" baseline="32407" dirty="0">
                <a:solidFill>
                  <a:srgbClr val="693E91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693E91"/>
                </a:solidFill>
                <a:latin typeface="Poppins Black"/>
                <a:cs typeface="Poppins Black"/>
              </a:rPr>
              <a:t>GÉNÉRATION</a:t>
            </a:r>
            <a:r>
              <a:rPr sz="2100" b="1" spc="-15" dirty="0">
                <a:solidFill>
                  <a:srgbClr val="693E91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693E91"/>
                </a:solidFill>
                <a:latin typeface="Poppins Black"/>
                <a:cs typeface="Poppins Black"/>
              </a:rPr>
              <a:t>DES</a:t>
            </a:r>
            <a:r>
              <a:rPr sz="2100" b="1" spc="-15" dirty="0">
                <a:solidFill>
                  <a:srgbClr val="693E91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693E91"/>
                </a:solidFill>
                <a:latin typeface="Poppins Black"/>
                <a:cs typeface="Poppins Black"/>
              </a:rPr>
              <a:t>REVENUS</a:t>
            </a:r>
            <a:r>
              <a:rPr sz="2100" b="1" spc="-15" dirty="0">
                <a:solidFill>
                  <a:srgbClr val="693E91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693E91"/>
                </a:solidFill>
                <a:latin typeface="Poppins Black"/>
                <a:cs typeface="Poppins Black"/>
              </a:rPr>
              <a:t>DU</a:t>
            </a:r>
            <a:r>
              <a:rPr sz="2100" b="1" spc="-15" dirty="0">
                <a:solidFill>
                  <a:srgbClr val="693E91"/>
                </a:solidFill>
                <a:latin typeface="Poppins Black"/>
                <a:cs typeface="Poppins Black"/>
              </a:rPr>
              <a:t> </a:t>
            </a:r>
            <a:r>
              <a:rPr sz="2100" b="1" dirty="0">
                <a:solidFill>
                  <a:srgbClr val="693E91"/>
                </a:solidFill>
                <a:latin typeface="Poppins Black"/>
                <a:cs typeface="Poppins Black"/>
              </a:rPr>
              <a:t>STAR</a:t>
            </a:r>
            <a:r>
              <a:rPr sz="2100" b="1" spc="-15" dirty="0">
                <a:solidFill>
                  <a:srgbClr val="693E91"/>
                </a:solidFill>
                <a:latin typeface="Poppins Black"/>
                <a:cs typeface="Poppins Black"/>
              </a:rPr>
              <a:t> </a:t>
            </a:r>
            <a:r>
              <a:rPr sz="2100" b="1" spc="-10" dirty="0">
                <a:solidFill>
                  <a:srgbClr val="693E91"/>
                </a:solidFill>
                <a:latin typeface="Poppins Black"/>
                <a:cs typeface="Poppins Black"/>
              </a:rPr>
              <a:t>LEADERSHIP</a:t>
            </a:r>
            <a:endParaRPr sz="2100" dirty="0">
              <a:latin typeface="Poppins Black"/>
              <a:cs typeface="Poppins Black"/>
            </a:endParaRPr>
          </a:p>
          <a:p>
            <a:pPr marL="38100">
              <a:lnSpc>
                <a:spcPct val="100000"/>
              </a:lnSpc>
              <a:spcBef>
                <a:spcPts val="130"/>
              </a:spcBef>
            </a:pP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DU</a:t>
            </a:r>
            <a:r>
              <a:rPr sz="1450" i="1" spc="-10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GROUP</a:t>
            </a:r>
            <a:r>
              <a:rPr sz="1450" i="1" spc="-5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BONUS</a:t>
            </a:r>
            <a:r>
              <a:rPr sz="1450" i="1" spc="-5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ET</a:t>
            </a:r>
            <a:r>
              <a:rPr sz="1450" i="1" spc="-5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DE</a:t>
            </a:r>
            <a:r>
              <a:rPr sz="1450" i="1" spc="-10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L’UNILEVEL</a:t>
            </a:r>
            <a:r>
              <a:rPr sz="1450" i="1" spc="-5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BONUS</a:t>
            </a:r>
            <a:r>
              <a:rPr sz="1450" i="1" spc="-5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DE</a:t>
            </a:r>
            <a:r>
              <a:rPr sz="1450" i="1" spc="-5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TES</a:t>
            </a:r>
            <a:r>
              <a:rPr sz="1450" i="1" spc="-5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SPONSORS</a:t>
            </a:r>
            <a:r>
              <a:rPr sz="1450" i="1" spc="-10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DIRECTS</a:t>
            </a:r>
            <a:r>
              <a:rPr sz="1450" i="1" spc="-5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dirty="0">
                <a:solidFill>
                  <a:srgbClr val="693E91"/>
                </a:solidFill>
                <a:latin typeface="Poppins Medium"/>
                <a:cs typeface="Poppins Medium"/>
              </a:rPr>
              <a:t>ET</a:t>
            </a:r>
            <a:r>
              <a:rPr sz="1450" i="1" spc="-5" dirty="0">
                <a:solidFill>
                  <a:srgbClr val="693E91"/>
                </a:solidFill>
                <a:latin typeface="Poppins Medium"/>
                <a:cs typeface="Poppins Medium"/>
              </a:rPr>
              <a:t> </a:t>
            </a:r>
            <a:r>
              <a:rPr sz="1450" i="1" spc="-10" dirty="0">
                <a:solidFill>
                  <a:srgbClr val="693E91"/>
                </a:solidFill>
                <a:latin typeface="Poppins Medium"/>
                <a:cs typeface="Poppins Medium"/>
              </a:rPr>
              <a:t>INDIRECTS.</a:t>
            </a:r>
            <a:endParaRPr sz="1450" dirty="0">
              <a:latin typeface="Poppins Medium"/>
              <a:cs typeface="Poppins Medium"/>
            </a:endParaRPr>
          </a:p>
          <a:p>
            <a:pPr marR="41275" algn="ctr">
              <a:lnSpc>
                <a:spcPct val="100000"/>
              </a:lnSpc>
              <a:spcBef>
                <a:spcPts val="350"/>
              </a:spcBef>
            </a:pP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Earn</a:t>
            </a:r>
            <a:r>
              <a:rPr sz="1300" i="1" spc="-10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up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to</a:t>
            </a:r>
            <a:r>
              <a:rPr sz="1300" i="1" spc="-10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the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4th</a:t>
            </a:r>
            <a:r>
              <a:rPr sz="1300" i="1" spc="-10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generation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of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income</a:t>
            </a:r>
            <a:r>
              <a:rPr sz="1300" i="1" spc="-10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from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Star</a:t>
            </a:r>
            <a:r>
              <a:rPr sz="1300" i="1" spc="-10" dirty="0">
                <a:solidFill>
                  <a:srgbClr val="FFFFFF"/>
                </a:solidFill>
                <a:latin typeface="Poppins Medium"/>
                <a:cs typeface="Poppins Medium"/>
              </a:rPr>
              <a:t> Leadership,</a:t>
            </a:r>
            <a:endParaRPr sz="1300" dirty="0">
              <a:latin typeface="Poppins Medium"/>
              <a:cs typeface="Poppins Medium"/>
            </a:endParaRPr>
          </a:p>
          <a:p>
            <a:pPr algn="ctr">
              <a:lnSpc>
                <a:spcPct val="100000"/>
              </a:lnSpc>
            </a:pP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Group</a:t>
            </a:r>
            <a:r>
              <a:rPr sz="1300" i="1" spc="-10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Bonus,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and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Unilevel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Bonus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through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your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direct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and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dirty="0">
                <a:solidFill>
                  <a:srgbClr val="FFFFFF"/>
                </a:solidFill>
                <a:latin typeface="Poppins Medium"/>
                <a:cs typeface="Poppins Medium"/>
              </a:rPr>
              <a:t>indirect</a:t>
            </a:r>
            <a:r>
              <a:rPr sz="1300" i="1" spc="-5" dirty="0">
                <a:solidFill>
                  <a:srgbClr val="FFFFFF"/>
                </a:solidFill>
                <a:latin typeface="Poppins Medium"/>
                <a:cs typeface="Poppins Medium"/>
              </a:rPr>
              <a:t> </a:t>
            </a:r>
            <a:r>
              <a:rPr sz="1300" i="1" spc="-10" dirty="0">
                <a:solidFill>
                  <a:srgbClr val="FFFFFF"/>
                </a:solidFill>
                <a:latin typeface="Poppins Medium"/>
                <a:cs typeface="Poppins Medium"/>
              </a:rPr>
              <a:t>sponsors.</a:t>
            </a:r>
            <a:endParaRPr sz="1300" dirty="0">
              <a:latin typeface="Poppins Medium"/>
              <a:cs typeface="Poppins Medium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0" y="0"/>
            <a:ext cx="12192000" cy="1384300"/>
            <a:chOff x="0" y="0"/>
            <a:chExt cx="12192000" cy="1384300"/>
          </a:xfrm>
        </p:grpSpPr>
        <p:pic>
          <p:nvPicPr>
            <p:cNvPr id="19" name="object 1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0" y="0"/>
              <a:ext cx="12192000" cy="138375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402658" y="342036"/>
              <a:ext cx="1003820" cy="832205"/>
            </a:xfrm>
            <a:prstGeom prst="rect">
              <a:avLst/>
            </a:prstGeom>
          </p:spPr>
        </p:pic>
      </p:grpSp>
      <p:sp>
        <p:nvSpPr>
          <p:cNvPr id="21" name="object 21" descr="$PPTXTitle"/>
          <p:cNvSpPr txBox="1">
            <a:spLocks noGrp="1"/>
          </p:cNvSpPr>
          <p:nvPr>
            <p:ph type="title"/>
          </p:nvPr>
        </p:nvSpPr>
        <p:spPr>
          <a:xfrm>
            <a:off x="467841" y="249361"/>
            <a:ext cx="11256317" cy="7053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209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STAR LEADERSHIP PROGRAM</a:t>
            </a:r>
          </a:p>
        </p:txBody>
      </p:sp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74170" y="178815"/>
            <a:ext cx="2022030" cy="169453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336" y="0"/>
            <a:ext cx="12190095" cy="6858000"/>
            <a:chOff x="2336" y="0"/>
            <a:chExt cx="12190095" cy="68580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253295" y="5933033"/>
              <a:ext cx="3700128" cy="77993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336" y="0"/>
              <a:ext cx="12189663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140506" y="4716263"/>
              <a:ext cx="1614668" cy="179202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085FF112-DAD6-52AF-F90C-888C2725B0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0835" y="-20990"/>
            <a:ext cx="12302836" cy="6899979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3831F288-A7F9-80C8-E91F-7235CF06123D}"/>
              </a:ext>
            </a:extLst>
          </p:cNvPr>
          <p:cNvSpPr txBox="1">
            <a:spLocks/>
          </p:cNvSpPr>
          <p:nvPr/>
        </p:nvSpPr>
        <p:spPr>
          <a:xfrm>
            <a:off x="7211307" y="5495303"/>
            <a:ext cx="3656095" cy="6453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>
                <a:solidFill>
                  <a:schemeClr val="bg1"/>
                </a:solidFill>
                <a:latin typeface="Basement Grotesque Roman" pitchFamily="2" charset="77"/>
                <a:ea typeface="Microsoft YaHei" panose="020B0503020204020204" pitchFamily="34" charset="-122"/>
                <a:cs typeface="Poppins" pitchFamily="2" charset="77"/>
              </a:rPr>
              <a:t>DR. BRUCE FANG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7DD246DA-DF6F-4C47-25A5-286C44A0F6B6}"/>
              </a:ext>
            </a:extLst>
          </p:cNvPr>
          <p:cNvSpPr txBox="1">
            <a:spLocks/>
          </p:cNvSpPr>
          <p:nvPr/>
        </p:nvSpPr>
        <p:spPr>
          <a:xfrm>
            <a:off x="7227140" y="6124802"/>
            <a:ext cx="4682211" cy="31570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0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867" b="1" dirty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Founder and Chairman of BZZWORLD</a:t>
            </a:r>
          </a:p>
        </p:txBody>
      </p:sp>
    </p:spTree>
    <p:extLst>
      <p:ext uri="{BB962C8B-B14F-4D97-AF65-F5344CB8AC3E}">
        <p14:creationId xmlns:p14="http://schemas.microsoft.com/office/powerpoint/2010/main" val="882093392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55" name="Image 14354">
            <a:extLst>
              <a:ext uri="{FF2B5EF4-FFF2-40B4-BE49-F238E27FC236}">
                <a16:creationId xmlns:a16="http://schemas.microsoft.com/office/drawing/2014/main" id="{69AD8D44-4728-6A47-8B56-658A859CF5E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08" y="1317187"/>
            <a:ext cx="12192000" cy="5315232"/>
          </a:xfrm>
          <a:prstGeom prst="rect">
            <a:avLst/>
          </a:prstGeom>
        </p:spPr>
      </p:pic>
      <p:grpSp>
        <p:nvGrpSpPr>
          <p:cNvPr id="9" name="Groupe 8">
            <a:extLst>
              <a:ext uri="{FF2B5EF4-FFF2-40B4-BE49-F238E27FC236}">
                <a16:creationId xmlns:a16="http://schemas.microsoft.com/office/drawing/2014/main" id="{C0291CC0-240A-5343-8DD6-5688B222A168}"/>
              </a:ext>
            </a:extLst>
          </p:cNvPr>
          <p:cNvGrpSpPr/>
          <p:nvPr/>
        </p:nvGrpSpPr>
        <p:grpSpPr>
          <a:xfrm>
            <a:off x="9629388" y="5195523"/>
            <a:ext cx="866331" cy="460640"/>
            <a:chOff x="7222041" y="4062899"/>
            <a:chExt cx="649748" cy="345480"/>
          </a:xfrm>
        </p:grpSpPr>
        <p:sp>
          <p:nvSpPr>
            <p:cNvPr id="7" name="ZoneTexte 6"/>
            <p:cNvSpPr txBox="1"/>
            <p:nvPr/>
          </p:nvSpPr>
          <p:spPr>
            <a:xfrm>
              <a:off x="7222041" y="4246796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AUSTRALIE</a:t>
              </a:r>
            </a:p>
          </p:txBody>
        </p:sp>
        <p:pic>
          <p:nvPicPr>
            <p:cNvPr id="28" name="Image 27">
              <a:extLst>
                <a:ext uri="{FF2B5EF4-FFF2-40B4-BE49-F238E27FC236}">
                  <a16:creationId xmlns:a16="http://schemas.microsoft.com/office/drawing/2014/main" id="{780086FA-E0D5-F84B-B536-EFF0AED49E4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447862" y="4062899"/>
              <a:ext cx="198107" cy="251800"/>
            </a:xfrm>
            <a:prstGeom prst="rect">
              <a:avLst/>
            </a:prstGeom>
          </p:spPr>
        </p:pic>
      </p:grpSp>
      <p:grpSp>
        <p:nvGrpSpPr>
          <p:cNvPr id="14341" name="Groupe 14340">
            <a:extLst>
              <a:ext uri="{FF2B5EF4-FFF2-40B4-BE49-F238E27FC236}">
                <a16:creationId xmlns:a16="http://schemas.microsoft.com/office/drawing/2014/main" id="{68F82409-7DC7-4848-9055-564126BE7E6B}"/>
              </a:ext>
            </a:extLst>
          </p:cNvPr>
          <p:cNvGrpSpPr/>
          <p:nvPr/>
        </p:nvGrpSpPr>
        <p:grpSpPr>
          <a:xfrm>
            <a:off x="10550089" y="5814126"/>
            <a:ext cx="866331" cy="559471"/>
            <a:chOff x="7912567" y="4526849"/>
            <a:chExt cx="649748" cy="419603"/>
          </a:xfrm>
        </p:grpSpPr>
        <p:pic>
          <p:nvPicPr>
            <p:cNvPr id="35" name="Image 34">
              <a:extLst>
                <a:ext uri="{FF2B5EF4-FFF2-40B4-BE49-F238E27FC236}">
                  <a16:creationId xmlns:a16="http://schemas.microsoft.com/office/drawing/2014/main" id="{EF37EA6B-C097-9C42-9277-F12DF9ED505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138388" y="4526849"/>
              <a:ext cx="198107" cy="251800"/>
            </a:xfrm>
            <a:prstGeom prst="rect">
              <a:avLst/>
            </a:prstGeom>
          </p:spPr>
        </p:pic>
        <p:sp>
          <p:nvSpPr>
            <p:cNvPr id="40" name="ZoneTexte 39">
              <a:extLst>
                <a:ext uri="{FF2B5EF4-FFF2-40B4-BE49-F238E27FC236}">
                  <a16:creationId xmlns:a16="http://schemas.microsoft.com/office/drawing/2014/main" id="{D1F96449-06FB-CC42-B3AD-C7BC39623084}"/>
                </a:ext>
              </a:extLst>
            </p:cNvPr>
            <p:cNvSpPr txBox="1"/>
            <p:nvPr/>
          </p:nvSpPr>
          <p:spPr>
            <a:xfrm>
              <a:off x="7912567" y="4692537"/>
              <a:ext cx="649748" cy="25391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NOUVELLE</a:t>
              </a:r>
            </a:p>
            <a:p>
              <a:pPr algn="ctr"/>
              <a:r>
                <a:rPr lang="fr-FR" sz="800" b="1"/>
                <a:t>ZELANDE</a:t>
              </a:r>
            </a:p>
          </p:txBody>
        </p:sp>
      </p:grpSp>
      <p:grpSp>
        <p:nvGrpSpPr>
          <p:cNvPr id="12" name="Groupe 11">
            <a:extLst>
              <a:ext uri="{FF2B5EF4-FFF2-40B4-BE49-F238E27FC236}">
                <a16:creationId xmlns:a16="http://schemas.microsoft.com/office/drawing/2014/main" id="{0C8459C7-C29A-544A-8891-C0A56074188D}"/>
              </a:ext>
            </a:extLst>
          </p:cNvPr>
          <p:cNvGrpSpPr/>
          <p:nvPr/>
        </p:nvGrpSpPr>
        <p:grpSpPr>
          <a:xfrm>
            <a:off x="10884557" y="4954410"/>
            <a:ext cx="866331" cy="468725"/>
            <a:chOff x="8163418" y="3882065"/>
            <a:chExt cx="649748" cy="351544"/>
          </a:xfrm>
        </p:grpSpPr>
        <p:pic>
          <p:nvPicPr>
            <p:cNvPr id="39" name="Image 38">
              <a:extLst>
                <a:ext uri="{FF2B5EF4-FFF2-40B4-BE49-F238E27FC236}">
                  <a16:creationId xmlns:a16="http://schemas.microsoft.com/office/drawing/2014/main" id="{F98BB36B-F551-324C-A4B3-4547E77333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389239" y="3882065"/>
              <a:ext cx="198107" cy="251800"/>
            </a:xfrm>
            <a:prstGeom prst="rect">
              <a:avLst/>
            </a:prstGeom>
          </p:spPr>
        </p:pic>
        <p:sp>
          <p:nvSpPr>
            <p:cNvPr id="41" name="ZoneTexte 40">
              <a:extLst>
                <a:ext uri="{FF2B5EF4-FFF2-40B4-BE49-F238E27FC236}">
                  <a16:creationId xmlns:a16="http://schemas.microsoft.com/office/drawing/2014/main" id="{C2A8B659-DECB-A145-A02A-9B319B642C37}"/>
                </a:ext>
              </a:extLst>
            </p:cNvPr>
            <p:cNvSpPr txBox="1"/>
            <p:nvPr/>
          </p:nvSpPr>
          <p:spPr>
            <a:xfrm>
              <a:off x="8163418" y="4072026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VANUATU</a:t>
              </a:r>
            </a:p>
          </p:txBody>
        </p:sp>
      </p:grpSp>
      <p:grpSp>
        <p:nvGrpSpPr>
          <p:cNvPr id="13" name="Groupe 12">
            <a:extLst>
              <a:ext uri="{FF2B5EF4-FFF2-40B4-BE49-F238E27FC236}">
                <a16:creationId xmlns:a16="http://schemas.microsoft.com/office/drawing/2014/main" id="{82E5FC98-7670-8F46-AFE1-8C28B603C69B}"/>
              </a:ext>
            </a:extLst>
          </p:cNvPr>
          <p:cNvGrpSpPr/>
          <p:nvPr/>
        </p:nvGrpSpPr>
        <p:grpSpPr>
          <a:xfrm>
            <a:off x="10501015" y="4371052"/>
            <a:ext cx="866331" cy="558618"/>
            <a:chOff x="7875761" y="3444546"/>
            <a:chExt cx="649748" cy="418964"/>
          </a:xfrm>
        </p:grpSpPr>
        <p:pic>
          <p:nvPicPr>
            <p:cNvPr id="38" name="Image 37">
              <a:extLst>
                <a:ext uri="{FF2B5EF4-FFF2-40B4-BE49-F238E27FC236}">
                  <a16:creationId xmlns:a16="http://schemas.microsoft.com/office/drawing/2014/main" id="{1C92AF27-7FF5-1B4C-A8EB-31D0FE789ED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113612" y="3444546"/>
              <a:ext cx="198107" cy="251800"/>
            </a:xfrm>
            <a:prstGeom prst="rect">
              <a:avLst/>
            </a:prstGeom>
          </p:spPr>
        </p:pic>
        <p:sp>
          <p:nvSpPr>
            <p:cNvPr id="42" name="ZoneTexte 41">
              <a:extLst>
                <a:ext uri="{FF2B5EF4-FFF2-40B4-BE49-F238E27FC236}">
                  <a16:creationId xmlns:a16="http://schemas.microsoft.com/office/drawing/2014/main" id="{8B8824F6-8C7C-A344-8614-4FF80F4815F3}"/>
                </a:ext>
              </a:extLst>
            </p:cNvPr>
            <p:cNvSpPr txBox="1"/>
            <p:nvPr/>
          </p:nvSpPr>
          <p:spPr>
            <a:xfrm>
              <a:off x="7875761" y="3609594"/>
              <a:ext cx="649748" cy="25391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SOLOMON</a:t>
              </a:r>
            </a:p>
            <a:p>
              <a:pPr algn="ctr"/>
              <a:r>
                <a:rPr lang="fr-FR" sz="800" b="1"/>
                <a:t>ISLAND</a:t>
              </a:r>
            </a:p>
          </p:txBody>
        </p:sp>
      </p:grpSp>
      <p:grpSp>
        <p:nvGrpSpPr>
          <p:cNvPr id="10" name="Groupe 9">
            <a:extLst>
              <a:ext uri="{FF2B5EF4-FFF2-40B4-BE49-F238E27FC236}">
                <a16:creationId xmlns:a16="http://schemas.microsoft.com/office/drawing/2014/main" id="{61A85EE1-47FC-FB49-B191-948BFD341C5C}"/>
              </a:ext>
            </a:extLst>
          </p:cNvPr>
          <p:cNvGrpSpPr/>
          <p:nvPr/>
        </p:nvGrpSpPr>
        <p:grpSpPr>
          <a:xfrm>
            <a:off x="9899524" y="4389020"/>
            <a:ext cx="866331" cy="674763"/>
            <a:chOff x="7424643" y="3458020"/>
            <a:chExt cx="649748" cy="506072"/>
          </a:xfrm>
        </p:grpSpPr>
        <p:pic>
          <p:nvPicPr>
            <p:cNvPr id="36" name="Image 35">
              <a:extLst>
                <a:ext uri="{FF2B5EF4-FFF2-40B4-BE49-F238E27FC236}">
                  <a16:creationId xmlns:a16="http://schemas.microsoft.com/office/drawing/2014/main" id="{1240DB6B-2320-4C40-9342-133D3D12744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50463" y="3458020"/>
              <a:ext cx="198107" cy="251800"/>
            </a:xfrm>
            <a:prstGeom prst="rect">
              <a:avLst/>
            </a:prstGeom>
          </p:spPr>
        </p:pic>
        <p:sp>
          <p:nvSpPr>
            <p:cNvPr id="43" name="ZoneTexte 42">
              <a:extLst>
                <a:ext uri="{FF2B5EF4-FFF2-40B4-BE49-F238E27FC236}">
                  <a16:creationId xmlns:a16="http://schemas.microsoft.com/office/drawing/2014/main" id="{25FA68AE-6223-9C4E-95AB-E322A6929945}"/>
                </a:ext>
              </a:extLst>
            </p:cNvPr>
            <p:cNvSpPr txBox="1"/>
            <p:nvPr/>
          </p:nvSpPr>
          <p:spPr>
            <a:xfrm>
              <a:off x="7424643" y="3617843"/>
              <a:ext cx="649748" cy="34624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PAPUA</a:t>
              </a:r>
            </a:p>
            <a:p>
              <a:pPr algn="ctr"/>
              <a:r>
                <a:rPr lang="fr-FR" sz="800" b="1"/>
                <a:t>NOUVELLE GUINEE</a:t>
              </a:r>
            </a:p>
          </p:txBody>
        </p:sp>
      </p:grpSp>
      <p:grpSp>
        <p:nvGrpSpPr>
          <p:cNvPr id="6" name="Groupe 5">
            <a:extLst>
              <a:ext uri="{FF2B5EF4-FFF2-40B4-BE49-F238E27FC236}">
                <a16:creationId xmlns:a16="http://schemas.microsoft.com/office/drawing/2014/main" id="{29AAF944-D260-3941-88A5-76174BD088B0}"/>
              </a:ext>
            </a:extLst>
          </p:cNvPr>
          <p:cNvGrpSpPr/>
          <p:nvPr/>
        </p:nvGrpSpPr>
        <p:grpSpPr>
          <a:xfrm>
            <a:off x="9223989" y="4330017"/>
            <a:ext cx="866331" cy="453297"/>
            <a:chOff x="6917992" y="3413770"/>
            <a:chExt cx="649748" cy="339973"/>
          </a:xfrm>
        </p:grpSpPr>
        <p:pic>
          <p:nvPicPr>
            <p:cNvPr id="32" name="Image 31">
              <a:extLst>
                <a:ext uri="{FF2B5EF4-FFF2-40B4-BE49-F238E27FC236}">
                  <a16:creationId xmlns:a16="http://schemas.microsoft.com/office/drawing/2014/main" id="{5E153899-AB00-CA45-93C1-C527BF90DCB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169892" y="3413770"/>
              <a:ext cx="198107" cy="251800"/>
            </a:xfrm>
            <a:prstGeom prst="rect">
              <a:avLst/>
            </a:prstGeom>
          </p:spPr>
        </p:pic>
        <p:sp>
          <p:nvSpPr>
            <p:cNvPr id="44" name="ZoneTexte 43">
              <a:extLst>
                <a:ext uri="{FF2B5EF4-FFF2-40B4-BE49-F238E27FC236}">
                  <a16:creationId xmlns:a16="http://schemas.microsoft.com/office/drawing/2014/main" id="{A1956E65-0940-FB4F-8258-23DFF1337F23}"/>
                </a:ext>
              </a:extLst>
            </p:cNvPr>
            <p:cNvSpPr txBox="1"/>
            <p:nvPr/>
          </p:nvSpPr>
          <p:spPr>
            <a:xfrm>
              <a:off x="6917992" y="3592160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INDONESIE</a:t>
              </a:r>
            </a:p>
          </p:txBody>
        </p:sp>
      </p:grpSp>
      <p:grpSp>
        <p:nvGrpSpPr>
          <p:cNvPr id="2" name="Groupe 1">
            <a:extLst>
              <a:ext uri="{FF2B5EF4-FFF2-40B4-BE49-F238E27FC236}">
                <a16:creationId xmlns:a16="http://schemas.microsoft.com/office/drawing/2014/main" id="{9B3ABC02-C750-404C-80A1-538D5CDED287}"/>
              </a:ext>
            </a:extLst>
          </p:cNvPr>
          <p:cNvGrpSpPr/>
          <p:nvPr/>
        </p:nvGrpSpPr>
        <p:grpSpPr>
          <a:xfrm>
            <a:off x="8880599" y="4031705"/>
            <a:ext cx="866331" cy="428066"/>
            <a:chOff x="6660449" y="3190036"/>
            <a:chExt cx="649748" cy="321050"/>
          </a:xfrm>
        </p:grpSpPr>
        <p:pic>
          <p:nvPicPr>
            <p:cNvPr id="29" name="Image 28">
              <a:extLst>
                <a:ext uri="{FF2B5EF4-FFF2-40B4-BE49-F238E27FC236}">
                  <a16:creationId xmlns:a16="http://schemas.microsoft.com/office/drawing/2014/main" id="{8CD4AE4D-13D7-BD4E-A8DF-2D697ABF0DD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908002" y="3190036"/>
              <a:ext cx="198107" cy="251800"/>
            </a:xfrm>
            <a:prstGeom prst="rect">
              <a:avLst/>
            </a:prstGeom>
          </p:spPr>
        </p:pic>
        <p:sp>
          <p:nvSpPr>
            <p:cNvPr id="45" name="ZoneTexte 44">
              <a:extLst>
                <a:ext uri="{FF2B5EF4-FFF2-40B4-BE49-F238E27FC236}">
                  <a16:creationId xmlns:a16="http://schemas.microsoft.com/office/drawing/2014/main" id="{07AF776A-C24F-E04C-81F4-F783F46BAA58}"/>
                </a:ext>
              </a:extLst>
            </p:cNvPr>
            <p:cNvSpPr txBox="1"/>
            <p:nvPr/>
          </p:nvSpPr>
          <p:spPr>
            <a:xfrm>
              <a:off x="6660449" y="3349503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MALAISIE</a:t>
              </a:r>
            </a:p>
          </p:txBody>
        </p:sp>
      </p:grpSp>
      <p:grpSp>
        <p:nvGrpSpPr>
          <p:cNvPr id="3" name="Groupe 2">
            <a:extLst>
              <a:ext uri="{FF2B5EF4-FFF2-40B4-BE49-F238E27FC236}">
                <a16:creationId xmlns:a16="http://schemas.microsoft.com/office/drawing/2014/main" id="{766FD020-2292-B547-8E78-793257D55426}"/>
              </a:ext>
            </a:extLst>
          </p:cNvPr>
          <p:cNvGrpSpPr/>
          <p:nvPr/>
        </p:nvGrpSpPr>
        <p:grpSpPr>
          <a:xfrm>
            <a:off x="8533116" y="4224958"/>
            <a:ext cx="866331" cy="456935"/>
            <a:chOff x="6399837" y="3334971"/>
            <a:chExt cx="649748" cy="342701"/>
          </a:xfrm>
        </p:grpSpPr>
        <p:sp>
          <p:nvSpPr>
            <p:cNvPr id="46" name="ZoneTexte 45">
              <a:extLst>
                <a:ext uri="{FF2B5EF4-FFF2-40B4-BE49-F238E27FC236}">
                  <a16:creationId xmlns:a16="http://schemas.microsoft.com/office/drawing/2014/main" id="{33F68A20-6A95-A54A-82BC-B129C3008CA7}"/>
                </a:ext>
              </a:extLst>
            </p:cNvPr>
            <p:cNvSpPr txBox="1"/>
            <p:nvPr/>
          </p:nvSpPr>
          <p:spPr>
            <a:xfrm>
              <a:off x="6399837" y="3516089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SINGAPOUR</a:t>
              </a:r>
            </a:p>
          </p:txBody>
        </p:sp>
        <p:pic>
          <p:nvPicPr>
            <p:cNvPr id="47" name="Image 46">
              <a:extLst>
                <a:ext uri="{FF2B5EF4-FFF2-40B4-BE49-F238E27FC236}">
                  <a16:creationId xmlns:a16="http://schemas.microsoft.com/office/drawing/2014/main" id="{11DB1740-A381-C541-914D-1E0DCD2CEF1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615560" y="3334971"/>
              <a:ext cx="198107" cy="251800"/>
            </a:xfrm>
            <a:prstGeom prst="rect">
              <a:avLst/>
            </a:prstGeom>
          </p:spPr>
        </p:pic>
      </p:grpSp>
      <p:grpSp>
        <p:nvGrpSpPr>
          <p:cNvPr id="5" name="Groupe 4">
            <a:extLst>
              <a:ext uri="{FF2B5EF4-FFF2-40B4-BE49-F238E27FC236}">
                <a16:creationId xmlns:a16="http://schemas.microsoft.com/office/drawing/2014/main" id="{F296BAB3-7BDC-0046-A336-B0A9FFDAEC9F}"/>
              </a:ext>
            </a:extLst>
          </p:cNvPr>
          <p:cNvGrpSpPr/>
          <p:nvPr/>
        </p:nvGrpSpPr>
        <p:grpSpPr>
          <a:xfrm>
            <a:off x="9383545" y="3765558"/>
            <a:ext cx="912404" cy="453470"/>
            <a:chOff x="7037658" y="2990420"/>
            <a:chExt cx="684303" cy="340102"/>
          </a:xfrm>
        </p:grpSpPr>
        <p:pic>
          <p:nvPicPr>
            <p:cNvPr id="37" name="Image 36">
              <a:extLst>
                <a:ext uri="{FF2B5EF4-FFF2-40B4-BE49-F238E27FC236}">
                  <a16:creationId xmlns:a16="http://schemas.microsoft.com/office/drawing/2014/main" id="{BB8B1780-7FCC-D44E-AB59-4082B92FCE5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246941" y="2990420"/>
              <a:ext cx="198107" cy="251800"/>
            </a:xfrm>
            <a:prstGeom prst="rect">
              <a:avLst/>
            </a:prstGeom>
          </p:spPr>
        </p:pic>
        <p:sp>
          <p:nvSpPr>
            <p:cNvPr id="48" name="ZoneTexte 47">
              <a:extLst>
                <a:ext uri="{FF2B5EF4-FFF2-40B4-BE49-F238E27FC236}">
                  <a16:creationId xmlns:a16="http://schemas.microsoft.com/office/drawing/2014/main" id="{0F7FE515-F66D-6D46-B100-CDB8DF4A7DA2}"/>
                </a:ext>
              </a:extLst>
            </p:cNvPr>
            <p:cNvSpPr txBox="1"/>
            <p:nvPr/>
          </p:nvSpPr>
          <p:spPr>
            <a:xfrm>
              <a:off x="7037658" y="3168939"/>
              <a:ext cx="684303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PHILIPPINES</a:t>
              </a:r>
            </a:p>
          </p:txBody>
        </p:sp>
      </p:grpSp>
      <p:grpSp>
        <p:nvGrpSpPr>
          <p:cNvPr id="4" name="Groupe 3">
            <a:extLst>
              <a:ext uri="{FF2B5EF4-FFF2-40B4-BE49-F238E27FC236}">
                <a16:creationId xmlns:a16="http://schemas.microsoft.com/office/drawing/2014/main" id="{F1BF439E-FA68-B141-A850-EEC95D61501A}"/>
              </a:ext>
            </a:extLst>
          </p:cNvPr>
          <p:cNvGrpSpPr/>
          <p:nvPr/>
        </p:nvGrpSpPr>
        <p:grpSpPr>
          <a:xfrm>
            <a:off x="8519652" y="3680558"/>
            <a:ext cx="866331" cy="421391"/>
            <a:chOff x="6389739" y="2926671"/>
            <a:chExt cx="649748" cy="316043"/>
          </a:xfrm>
        </p:grpSpPr>
        <p:pic>
          <p:nvPicPr>
            <p:cNvPr id="30" name="Image 29">
              <a:extLst>
                <a:ext uri="{FF2B5EF4-FFF2-40B4-BE49-F238E27FC236}">
                  <a16:creationId xmlns:a16="http://schemas.microsoft.com/office/drawing/2014/main" id="{A090E599-5643-1646-B131-EBAA2FF1AE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627824" y="2926671"/>
              <a:ext cx="198107" cy="251800"/>
            </a:xfrm>
            <a:prstGeom prst="rect">
              <a:avLst/>
            </a:prstGeom>
          </p:spPr>
        </p:pic>
        <p:sp>
          <p:nvSpPr>
            <p:cNvPr id="49" name="ZoneTexte 48">
              <a:extLst>
                <a:ext uri="{FF2B5EF4-FFF2-40B4-BE49-F238E27FC236}">
                  <a16:creationId xmlns:a16="http://schemas.microsoft.com/office/drawing/2014/main" id="{1AC06BBD-DAC8-A24B-AD41-5633862E7CD9}"/>
                </a:ext>
              </a:extLst>
            </p:cNvPr>
            <p:cNvSpPr txBox="1"/>
            <p:nvPr/>
          </p:nvSpPr>
          <p:spPr>
            <a:xfrm>
              <a:off x="6389739" y="3081131"/>
              <a:ext cx="649748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CAMBODGE</a:t>
              </a:r>
            </a:p>
          </p:txBody>
        </p:sp>
      </p:grpSp>
      <p:grpSp>
        <p:nvGrpSpPr>
          <p:cNvPr id="14" name="Groupe 13">
            <a:extLst>
              <a:ext uri="{FF2B5EF4-FFF2-40B4-BE49-F238E27FC236}">
                <a16:creationId xmlns:a16="http://schemas.microsoft.com/office/drawing/2014/main" id="{8ED6226A-194D-B543-8E51-A054AA4325A9}"/>
              </a:ext>
            </a:extLst>
          </p:cNvPr>
          <p:cNvGrpSpPr/>
          <p:nvPr/>
        </p:nvGrpSpPr>
        <p:grpSpPr>
          <a:xfrm>
            <a:off x="10402897" y="3215133"/>
            <a:ext cx="752921" cy="455209"/>
            <a:chOff x="7802172" y="2577607"/>
            <a:chExt cx="564691" cy="341407"/>
          </a:xfrm>
        </p:grpSpPr>
        <p:pic>
          <p:nvPicPr>
            <p:cNvPr id="31" name="Image 30">
              <a:extLst>
                <a:ext uri="{FF2B5EF4-FFF2-40B4-BE49-F238E27FC236}">
                  <a16:creationId xmlns:a16="http://schemas.microsoft.com/office/drawing/2014/main" id="{46311F77-0ED3-FB4A-9A06-F049911E98C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990080" y="2577607"/>
              <a:ext cx="198107" cy="251800"/>
            </a:xfrm>
            <a:prstGeom prst="rect">
              <a:avLst/>
            </a:prstGeom>
          </p:spPr>
        </p:pic>
        <p:sp>
          <p:nvSpPr>
            <p:cNvPr id="50" name="ZoneTexte 49">
              <a:extLst>
                <a:ext uri="{FF2B5EF4-FFF2-40B4-BE49-F238E27FC236}">
                  <a16:creationId xmlns:a16="http://schemas.microsoft.com/office/drawing/2014/main" id="{033EC036-261C-944C-96D5-BE132DB600C8}"/>
                </a:ext>
              </a:extLst>
            </p:cNvPr>
            <p:cNvSpPr txBox="1"/>
            <p:nvPr/>
          </p:nvSpPr>
          <p:spPr>
            <a:xfrm>
              <a:off x="7802172" y="2757431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JAPON</a:t>
              </a:r>
            </a:p>
          </p:txBody>
        </p:sp>
      </p:grpSp>
      <p:grpSp>
        <p:nvGrpSpPr>
          <p:cNvPr id="15" name="Groupe 14">
            <a:extLst>
              <a:ext uri="{FF2B5EF4-FFF2-40B4-BE49-F238E27FC236}">
                <a16:creationId xmlns:a16="http://schemas.microsoft.com/office/drawing/2014/main" id="{7530C359-F73E-E04C-BAF2-011366642EAA}"/>
              </a:ext>
            </a:extLst>
          </p:cNvPr>
          <p:cNvGrpSpPr/>
          <p:nvPr/>
        </p:nvGrpSpPr>
        <p:grpSpPr>
          <a:xfrm>
            <a:off x="9917813" y="2771456"/>
            <a:ext cx="752921" cy="441189"/>
            <a:chOff x="7438359" y="2244848"/>
            <a:chExt cx="564691" cy="330892"/>
          </a:xfrm>
        </p:grpSpPr>
        <p:pic>
          <p:nvPicPr>
            <p:cNvPr id="34" name="Image 33">
              <a:extLst>
                <a:ext uri="{FF2B5EF4-FFF2-40B4-BE49-F238E27FC236}">
                  <a16:creationId xmlns:a16="http://schemas.microsoft.com/office/drawing/2014/main" id="{DC8C91B8-B034-8040-8014-A1DC2FBC6C3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16044" y="2244848"/>
              <a:ext cx="198107" cy="251800"/>
            </a:xfrm>
            <a:prstGeom prst="rect">
              <a:avLst/>
            </a:prstGeom>
          </p:spPr>
        </p:pic>
        <p:sp>
          <p:nvSpPr>
            <p:cNvPr id="51" name="ZoneTexte 50">
              <a:extLst>
                <a:ext uri="{FF2B5EF4-FFF2-40B4-BE49-F238E27FC236}">
                  <a16:creationId xmlns:a16="http://schemas.microsoft.com/office/drawing/2014/main" id="{194D337E-81C8-1C47-A127-AE58D43CA691}"/>
                </a:ext>
              </a:extLst>
            </p:cNvPr>
            <p:cNvSpPr txBox="1"/>
            <p:nvPr/>
          </p:nvSpPr>
          <p:spPr>
            <a:xfrm>
              <a:off x="7438359" y="2414157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COREE</a:t>
              </a:r>
            </a:p>
          </p:txBody>
        </p:sp>
      </p:grpSp>
      <p:grpSp>
        <p:nvGrpSpPr>
          <p:cNvPr id="14353" name="Groupe 14352">
            <a:extLst>
              <a:ext uri="{FF2B5EF4-FFF2-40B4-BE49-F238E27FC236}">
                <a16:creationId xmlns:a16="http://schemas.microsoft.com/office/drawing/2014/main" id="{ACDF0B26-F29A-404B-9DBC-445C5D1A20C6}"/>
              </a:ext>
            </a:extLst>
          </p:cNvPr>
          <p:cNvGrpSpPr/>
          <p:nvPr/>
        </p:nvGrpSpPr>
        <p:grpSpPr>
          <a:xfrm>
            <a:off x="6766491" y="4007680"/>
            <a:ext cx="801680" cy="442468"/>
            <a:chOff x="4570822" y="3308938"/>
            <a:chExt cx="601260" cy="331851"/>
          </a:xfrm>
        </p:grpSpPr>
        <p:pic>
          <p:nvPicPr>
            <p:cNvPr id="26" name="Image 25">
              <a:extLst>
                <a:ext uri="{FF2B5EF4-FFF2-40B4-BE49-F238E27FC236}">
                  <a16:creationId xmlns:a16="http://schemas.microsoft.com/office/drawing/2014/main" id="{9F122BC6-AD86-0143-90D2-10F1501BC9D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772399" y="3308938"/>
              <a:ext cx="198107" cy="251800"/>
            </a:xfrm>
            <a:prstGeom prst="rect">
              <a:avLst/>
            </a:prstGeom>
          </p:spPr>
        </p:pic>
        <p:sp>
          <p:nvSpPr>
            <p:cNvPr id="53" name="ZoneTexte 52">
              <a:extLst>
                <a:ext uri="{FF2B5EF4-FFF2-40B4-BE49-F238E27FC236}">
                  <a16:creationId xmlns:a16="http://schemas.microsoft.com/office/drawing/2014/main" id="{3A6C1C9E-BC67-1E49-972C-A38FE713C6E4}"/>
                </a:ext>
              </a:extLst>
            </p:cNvPr>
            <p:cNvSpPr txBox="1"/>
            <p:nvPr/>
          </p:nvSpPr>
          <p:spPr>
            <a:xfrm>
              <a:off x="4570822" y="3479206"/>
              <a:ext cx="601260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OUGANDA</a:t>
              </a:r>
            </a:p>
          </p:txBody>
        </p:sp>
      </p:grpSp>
      <p:grpSp>
        <p:nvGrpSpPr>
          <p:cNvPr id="14347" name="Groupe 14346">
            <a:extLst>
              <a:ext uri="{FF2B5EF4-FFF2-40B4-BE49-F238E27FC236}">
                <a16:creationId xmlns:a16="http://schemas.microsoft.com/office/drawing/2014/main" id="{5EF70DC6-A767-F948-84DE-42E962F9493C}"/>
              </a:ext>
            </a:extLst>
          </p:cNvPr>
          <p:cNvGrpSpPr/>
          <p:nvPr/>
        </p:nvGrpSpPr>
        <p:grpSpPr>
          <a:xfrm>
            <a:off x="6014227" y="3947839"/>
            <a:ext cx="854213" cy="443152"/>
            <a:chOff x="4014003" y="3183038"/>
            <a:chExt cx="640660" cy="332364"/>
          </a:xfrm>
        </p:grpSpPr>
        <p:pic>
          <p:nvPicPr>
            <p:cNvPr id="8" name="Image 7">
              <a:extLst>
                <a:ext uri="{FF2B5EF4-FFF2-40B4-BE49-F238E27FC236}">
                  <a16:creationId xmlns:a16="http://schemas.microsoft.com/office/drawing/2014/main" id="{C2463110-716A-FC4B-B156-63FAD03D4C7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245750" y="3183038"/>
              <a:ext cx="198107" cy="251800"/>
            </a:xfrm>
            <a:prstGeom prst="rect">
              <a:avLst/>
            </a:prstGeom>
          </p:spPr>
        </p:pic>
        <p:sp>
          <p:nvSpPr>
            <p:cNvPr id="54" name="ZoneTexte 53">
              <a:extLst>
                <a:ext uri="{FF2B5EF4-FFF2-40B4-BE49-F238E27FC236}">
                  <a16:creationId xmlns:a16="http://schemas.microsoft.com/office/drawing/2014/main" id="{CC8B6C18-1900-014A-9977-C373C32B3AEC}"/>
                </a:ext>
              </a:extLst>
            </p:cNvPr>
            <p:cNvSpPr txBox="1"/>
            <p:nvPr/>
          </p:nvSpPr>
          <p:spPr>
            <a:xfrm>
              <a:off x="4014003" y="3353819"/>
              <a:ext cx="640660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CAMEROUN</a:t>
              </a:r>
            </a:p>
          </p:txBody>
        </p:sp>
      </p:grpSp>
      <p:grpSp>
        <p:nvGrpSpPr>
          <p:cNvPr id="14348" name="Groupe 14347">
            <a:extLst>
              <a:ext uri="{FF2B5EF4-FFF2-40B4-BE49-F238E27FC236}">
                <a16:creationId xmlns:a16="http://schemas.microsoft.com/office/drawing/2014/main" id="{3ACFB2C6-5F1F-394B-A20C-BD3163068AE8}"/>
              </a:ext>
            </a:extLst>
          </p:cNvPr>
          <p:cNvGrpSpPr/>
          <p:nvPr/>
        </p:nvGrpSpPr>
        <p:grpSpPr>
          <a:xfrm>
            <a:off x="5961592" y="3590404"/>
            <a:ext cx="752921" cy="437397"/>
            <a:chOff x="3922292" y="3057138"/>
            <a:chExt cx="564691" cy="328048"/>
          </a:xfrm>
        </p:grpSpPr>
        <p:pic>
          <p:nvPicPr>
            <p:cNvPr id="22" name="Image 21">
              <a:extLst>
                <a:ext uri="{FF2B5EF4-FFF2-40B4-BE49-F238E27FC236}">
                  <a16:creationId xmlns:a16="http://schemas.microsoft.com/office/drawing/2014/main" id="{1F41AE8D-8B3E-644E-812D-37AA8D7C89E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097256" y="3057138"/>
              <a:ext cx="198107" cy="251800"/>
            </a:xfrm>
            <a:prstGeom prst="rect">
              <a:avLst/>
            </a:prstGeom>
          </p:spPr>
        </p:pic>
        <p:sp>
          <p:nvSpPr>
            <p:cNvPr id="55" name="ZoneTexte 54">
              <a:extLst>
                <a:ext uri="{FF2B5EF4-FFF2-40B4-BE49-F238E27FC236}">
                  <a16:creationId xmlns:a16="http://schemas.microsoft.com/office/drawing/2014/main" id="{EB159DFB-A006-434F-AD61-628C5EC78494}"/>
                </a:ext>
              </a:extLst>
            </p:cNvPr>
            <p:cNvSpPr txBox="1"/>
            <p:nvPr/>
          </p:nvSpPr>
          <p:spPr>
            <a:xfrm>
              <a:off x="3922292" y="3223603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NIGERIA</a:t>
              </a:r>
            </a:p>
          </p:txBody>
        </p:sp>
      </p:grpSp>
      <p:grpSp>
        <p:nvGrpSpPr>
          <p:cNvPr id="14350" name="Groupe 14349">
            <a:extLst>
              <a:ext uri="{FF2B5EF4-FFF2-40B4-BE49-F238E27FC236}">
                <a16:creationId xmlns:a16="http://schemas.microsoft.com/office/drawing/2014/main" id="{B4EC9F0B-40CA-3F41-8F4D-A09CA88CBB5F}"/>
              </a:ext>
            </a:extLst>
          </p:cNvPr>
          <p:cNvGrpSpPr/>
          <p:nvPr/>
        </p:nvGrpSpPr>
        <p:grpSpPr>
          <a:xfrm>
            <a:off x="5607140" y="3617405"/>
            <a:ext cx="752921" cy="458282"/>
            <a:chOff x="3766748" y="3084653"/>
            <a:chExt cx="564691" cy="343712"/>
          </a:xfrm>
        </p:grpSpPr>
        <p:pic>
          <p:nvPicPr>
            <p:cNvPr id="23" name="Image 22">
              <a:extLst>
                <a:ext uri="{FF2B5EF4-FFF2-40B4-BE49-F238E27FC236}">
                  <a16:creationId xmlns:a16="http://schemas.microsoft.com/office/drawing/2014/main" id="{670FE94E-0D72-2F4F-8C89-2A127C7D491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944032" y="3084653"/>
              <a:ext cx="198107" cy="251800"/>
            </a:xfrm>
            <a:prstGeom prst="rect">
              <a:avLst/>
            </a:prstGeom>
          </p:spPr>
        </p:pic>
        <p:sp>
          <p:nvSpPr>
            <p:cNvPr id="56" name="ZoneTexte 55">
              <a:extLst>
                <a:ext uri="{FF2B5EF4-FFF2-40B4-BE49-F238E27FC236}">
                  <a16:creationId xmlns:a16="http://schemas.microsoft.com/office/drawing/2014/main" id="{67F5D8D6-3842-5A49-9409-30CFB308E7FE}"/>
                </a:ext>
              </a:extLst>
            </p:cNvPr>
            <p:cNvSpPr txBox="1"/>
            <p:nvPr/>
          </p:nvSpPr>
          <p:spPr>
            <a:xfrm>
              <a:off x="3766748" y="3266782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TOGO</a:t>
              </a:r>
            </a:p>
          </p:txBody>
        </p:sp>
      </p:grpSp>
      <p:grpSp>
        <p:nvGrpSpPr>
          <p:cNvPr id="14349" name="Groupe 14348">
            <a:extLst>
              <a:ext uri="{FF2B5EF4-FFF2-40B4-BE49-F238E27FC236}">
                <a16:creationId xmlns:a16="http://schemas.microsoft.com/office/drawing/2014/main" id="{87951AC7-EDD5-8E4B-8C4C-FF8E9D934AD9}"/>
              </a:ext>
            </a:extLst>
          </p:cNvPr>
          <p:cNvGrpSpPr/>
          <p:nvPr/>
        </p:nvGrpSpPr>
        <p:grpSpPr>
          <a:xfrm>
            <a:off x="5378162" y="3744805"/>
            <a:ext cx="752921" cy="555714"/>
            <a:chOff x="3602452" y="3115536"/>
            <a:chExt cx="564691" cy="416786"/>
          </a:xfrm>
        </p:grpSpPr>
        <p:pic>
          <p:nvPicPr>
            <p:cNvPr id="24" name="Image 23">
              <a:extLst>
                <a:ext uri="{FF2B5EF4-FFF2-40B4-BE49-F238E27FC236}">
                  <a16:creationId xmlns:a16="http://schemas.microsoft.com/office/drawing/2014/main" id="{ADE620FB-ABB1-874A-BEB2-ADE6F2CD65C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90808" y="3115536"/>
              <a:ext cx="198107" cy="251800"/>
            </a:xfrm>
            <a:prstGeom prst="rect">
              <a:avLst/>
            </a:prstGeom>
          </p:spPr>
        </p:pic>
        <p:sp>
          <p:nvSpPr>
            <p:cNvPr id="58" name="ZoneTexte 57">
              <a:extLst>
                <a:ext uri="{FF2B5EF4-FFF2-40B4-BE49-F238E27FC236}">
                  <a16:creationId xmlns:a16="http://schemas.microsoft.com/office/drawing/2014/main" id="{C0DFA27E-8531-F44C-B573-E93D1DB6E49F}"/>
                </a:ext>
              </a:extLst>
            </p:cNvPr>
            <p:cNvSpPr txBox="1"/>
            <p:nvPr/>
          </p:nvSpPr>
          <p:spPr>
            <a:xfrm>
              <a:off x="3602452" y="3278406"/>
              <a:ext cx="564691" cy="25391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CÔTE</a:t>
              </a:r>
            </a:p>
            <a:p>
              <a:pPr algn="ctr"/>
              <a:r>
                <a:rPr lang="fr-FR" sz="800" b="1"/>
                <a:t>D’IVOIRE</a:t>
              </a:r>
            </a:p>
          </p:txBody>
        </p:sp>
      </p:grpSp>
      <p:grpSp>
        <p:nvGrpSpPr>
          <p:cNvPr id="14351" name="Groupe 14350">
            <a:extLst>
              <a:ext uri="{FF2B5EF4-FFF2-40B4-BE49-F238E27FC236}">
                <a16:creationId xmlns:a16="http://schemas.microsoft.com/office/drawing/2014/main" id="{A7FBDF0C-5E0A-1D47-B273-E86926BAEE60}"/>
              </a:ext>
            </a:extLst>
          </p:cNvPr>
          <p:cNvGrpSpPr/>
          <p:nvPr/>
        </p:nvGrpSpPr>
        <p:grpSpPr>
          <a:xfrm>
            <a:off x="5127234" y="3356135"/>
            <a:ext cx="752921" cy="456042"/>
            <a:chOff x="3351491" y="2891605"/>
            <a:chExt cx="564691" cy="342031"/>
          </a:xfrm>
        </p:grpSpPr>
        <p:pic>
          <p:nvPicPr>
            <p:cNvPr id="25" name="Image 24">
              <a:extLst>
                <a:ext uri="{FF2B5EF4-FFF2-40B4-BE49-F238E27FC236}">
                  <a16:creationId xmlns:a16="http://schemas.microsoft.com/office/drawing/2014/main" id="{6D46655B-CE6B-5C42-8C5C-F50B735A391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33973" y="2891605"/>
              <a:ext cx="198107" cy="251800"/>
            </a:xfrm>
            <a:prstGeom prst="rect">
              <a:avLst/>
            </a:prstGeom>
          </p:spPr>
        </p:pic>
        <p:sp>
          <p:nvSpPr>
            <p:cNvPr id="59" name="ZoneTexte 58">
              <a:extLst>
                <a:ext uri="{FF2B5EF4-FFF2-40B4-BE49-F238E27FC236}">
                  <a16:creationId xmlns:a16="http://schemas.microsoft.com/office/drawing/2014/main" id="{389CB0EC-449F-3341-9EB4-03660FB405AF}"/>
                </a:ext>
              </a:extLst>
            </p:cNvPr>
            <p:cNvSpPr txBox="1"/>
            <p:nvPr/>
          </p:nvSpPr>
          <p:spPr>
            <a:xfrm>
              <a:off x="3351491" y="3072053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SÉNÉGAL</a:t>
              </a:r>
            </a:p>
          </p:txBody>
        </p:sp>
      </p:grpSp>
      <p:grpSp>
        <p:nvGrpSpPr>
          <p:cNvPr id="14352" name="Groupe 14351">
            <a:extLst>
              <a:ext uri="{FF2B5EF4-FFF2-40B4-BE49-F238E27FC236}">
                <a16:creationId xmlns:a16="http://schemas.microsoft.com/office/drawing/2014/main" id="{AF4AA83D-D108-9543-9154-223908434C34}"/>
              </a:ext>
            </a:extLst>
          </p:cNvPr>
          <p:cNvGrpSpPr/>
          <p:nvPr/>
        </p:nvGrpSpPr>
        <p:grpSpPr>
          <a:xfrm>
            <a:off x="2452516" y="2689507"/>
            <a:ext cx="752921" cy="467306"/>
            <a:chOff x="1420286" y="2265481"/>
            <a:chExt cx="564691" cy="350480"/>
          </a:xfrm>
        </p:grpSpPr>
        <p:pic>
          <p:nvPicPr>
            <p:cNvPr id="27" name="Image 26">
              <a:extLst>
                <a:ext uri="{FF2B5EF4-FFF2-40B4-BE49-F238E27FC236}">
                  <a16:creationId xmlns:a16="http://schemas.microsoft.com/office/drawing/2014/main" id="{CAB49F23-3D7B-2B48-897C-69F1E690F58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03579" y="2265481"/>
              <a:ext cx="198107" cy="251800"/>
            </a:xfrm>
            <a:prstGeom prst="rect">
              <a:avLst/>
            </a:prstGeom>
          </p:spPr>
        </p:pic>
        <p:sp>
          <p:nvSpPr>
            <p:cNvPr id="60" name="ZoneTexte 59">
              <a:extLst>
                <a:ext uri="{FF2B5EF4-FFF2-40B4-BE49-F238E27FC236}">
                  <a16:creationId xmlns:a16="http://schemas.microsoft.com/office/drawing/2014/main" id="{C9DDFB4F-C062-FD42-937F-5F2FED2640C0}"/>
                </a:ext>
              </a:extLst>
            </p:cNvPr>
            <p:cNvSpPr txBox="1"/>
            <p:nvPr/>
          </p:nvSpPr>
          <p:spPr>
            <a:xfrm>
              <a:off x="1420286" y="2454378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U.S.A</a:t>
              </a:r>
            </a:p>
          </p:txBody>
        </p:sp>
      </p:grpSp>
      <p:grpSp>
        <p:nvGrpSpPr>
          <p:cNvPr id="14356" name="Groupe 14355">
            <a:extLst>
              <a:ext uri="{FF2B5EF4-FFF2-40B4-BE49-F238E27FC236}">
                <a16:creationId xmlns:a16="http://schemas.microsoft.com/office/drawing/2014/main" id="{35AF1ED2-E91D-124A-9BAA-D0A5B85FFC83}"/>
              </a:ext>
            </a:extLst>
          </p:cNvPr>
          <p:cNvGrpSpPr/>
          <p:nvPr/>
        </p:nvGrpSpPr>
        <p:grpSpPr>
          <a:xfrm>
            <a:off x="6078833" y="2587328"/>
            <a:ext cx="752921" cy="495882"/>
            <a:chOff x="4083245" y="2110791"/>
            <a:chExt cx="564691" cy="371912"/>
          </a:xfrm>
        </p:grpSpPr>
        <p:sp>
          <p:nvSpPr>
            <p:cNvPr id="52" name="ZoneTexte 51">
              <a:extLst>
                <a:ext uri="{FF2B5EF4-FFF2-40B4-BE49-F238E27FC236}">
                  <a16:creationId xmlns:a16="http://schemas.microsoft.com/office/drawing/2014/main" id="{ED3B2508-53CA-924F-A467-45AC29E41C36}"/>
                </a:ext>
              </a:extLst>
            </p:cNvPr>
            <p:cNvSpPr txBox="1"/>
            <p:nvPr/>
          </p:nvSpPr>
          <p:spPr>
            <a:xfrm>
              <a:off x="4083245" y="2321120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fr-FR" sz="800" b="1">
                  <a:ln w="3175">
                    <a:noFill/>
                  </a:ln>
                  <a:solidFill>
                    <a:schemeClr val="tx1"/>
                  </a:solidFill>
                </a:rPr>
                <a:t>FRANCE</a:t>
              </a:r>
            </a:p>
          </p:txBody>
        </p:sp>
        <p:pic>
          <p:nvPicPr>
            <p:cNvPr id="81" name="Image 80">
              <a:extLst>
                <a:ext uri="{FF2B5EF4-FFF2-40B4-BE49-F238E27FC236}">
                  <a16:creationId xmlns:a16="http://schemas.microsoft.com/office/drawing/2014/main" id="{E4C951A0-F33A-AA44-9DBF-C65ED3EFD85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266536" y="2110791"/>
              <a:ext cx="198107" cy="251800"/>
            </a:xfrm>
            <a:prstGeom prst="rect">
              <a:avLst/>
            </a:prstGeom>
          </p:spPr>
        </p:pic>
      </p:grpSp>
      <p:pic>
        <p:nvPicPr>
          <p:cNvPr id="21" name="Image 20">
            <a:extLst>
              <a:ext uri="{FF2B5EF4-FFF2-40B4-BE49-F238E27FC236}">
                <a16:creationId xmlns:a16="http://schemas.microsoft.com/office/drawing/2014/main" id="{E1FDAF60-172D-3937-0094-5762BD257A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5981" y="-50555"/>
            <a:ext cx="12249625" cy="1396096"/>
          </a:xfrm>
          <a:prstGeom prst="rect">
            <a:avLst/>
          </a:prstGeom>
        </p:spPr>
      </p:pic>
      <p:pic>
        <p:nvPicPr>
          <p:cNvPr id="33" name="Image 32">
            <a:extLst>
              <a:ext uri="{FF2B5EF4-FFF2-40B4-BE49-F238E27FC236}">
                <a16:creationId xmlns:a16="http://schemas.microsoft.com/office/drawing/2014/main" id="{21190C4B-960F-C125-4A4E-B97E980CDC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1" name="ZoneTexte 16">
            <a:extLst>
              <a:ext uri="{FF2B5EF4-FFF2-40B4-BE49-F238E27FC236}">
                <a16:creationId xmlns:a16="http://schemas.microsoft.com/office/drawing/2014/main" id="{0BE79486-56AB-A0CB-0A91-92C4011A320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57" name="ZoneTexte 56">
            <a:extLst>
              <a:ext uri="{FF2B5EF4-FFF2-40B4-BE49-F238E27FC236}">
                <a16:creationId xmlns:a16="http://schemas.microsoft.com/office/drawing/2014/main" id="{9E31C534-F80E-F097-29C7-8B1487D327FB}"/>
              </a:ext>
            </a:extLst>
          </p:cNvPr>
          <p:cNvSpPr txBox="1"/>
          <p:nvPr/>
        </p:nvSpPr>
        <p:spPr>
          <a:xfrm>
            <a:off x="387201" y="302286"/>
            <a:ext cx="7941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GLOBAL BUSINESS</a:t>
            </a:r>
          </a:p>
        </p:txBody>
      </p:sp>
      <p:grpSp>
        <p:nvGrpSpPr>
          <p:cNvPr id="11" name="Groupe 10">
            <a:extLst>
              <a:ext uri="{FF2B5EF4-FFF2-40B4-BE49-F238E27FC236}">
                <a16:creationId xmlns:a16="http://schemas.microsoft.com/office/drawing/2014/main" id="{1FD9CDF3-C232-0DDF-DE15-BBFAE949EA21}"/>
              </a:ext>
            </a:extLst>
          </p:cNvPr>
          <p:cNvGrpSpPr/>
          <p:nvPr/>
        </p:nvGrpSpPr>
        <p:grpSpPr>
          <a:xfrm>
            <a:off x="5023784" y="3632361"/>
            <a:ext cx="752921" cy="456041"/>
            <a:chOff x="3351491" y="2891605"/>
            <a:chExt cx="564691" cy="342031"/>
          </a:xfrm>
        </p:grpSpPr>
        <p:pic>
          <p:nvPicPr>
            <p:cNvPr id="16" name="Image 15">
              <a:extLst>
                <a:ext uri="{FF2B5EF4-FFF2-40B4-BE49-F238E27FC236}">
                  <a16:creationId xmlns:a16="http://schemas.microsoft.com/office/drawing/2014/main" id="{08970B45-5939-7E63-2C5E-3E36A13DB9A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33973" y="2891605"/>
              <a:ext cx="198107" cy="251800"/>
            </a:xfrm>
            <a:prstGeom prst="rect">
              <a:avLst/>
            </a:prstGeom>
          </p:spPr>
        </p:pic>
        <p:sp>
          <p:nvSpPr>
            <p:cNvPr id="17" name="ZoneTexte 16">
              <a:extLst>
                <a:ext uri="{FF2B5EF4-FFF2-40B4-BE49-F238E27FC236}">
                  <a16:creationId xmlns:a16="http://schemas.microsoft.com/office/drawing/2014/main" id="{C8DC309E-AE5B-C7D2-0079-A75CA923C851}"/>
                </a:ext>
              </a:extLst>
            </p:cNvPr>
            <p:cNvSpPr txBox="1"/>
            <p:nvPr/>
          </p:nvSpPr>
          <p:spPr>
            <a:xfrm>
              <a:off x="3351491" y="3072053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BENIN</a:t>
              </a:r>
            </a:p>
          </p:txBody>
        </p:sp>
      </p:grpSp>
      <p:grpSp>
        <p:nvGrpSpPr>
          <p:cNvPr id="18" name="Groupe 17">
            <a:extLst>
              <a:ext uri="{FF2B5EF4-FFF2-40B4-BE49-F238E27FC236}">
                <a16:creationId xmlns:a16="http://schemas.microsoft.com/office/drawing/2014/main" id="{756D96F9-0D29-36C2-9E7D-3116097940CC}"/>
              </a:ext>
            </a:extLst>
          </p:cNvPr>
          <p:cNvGrpSpPr/>
          <p:nvPr/>
        </p:nvGrpSpPr>
        <p:grpSpPr>
          <a:xfrm>
            <a:off x="5714134" y="4048160"/>
            <a:ext cx="752921" cy="456041"/>
            <a:chOff x="3351491" y="2891605"/>
            <a:chExt cx="564691" cy="342031"/>
          </a:xfrm>
        </p:grpSpPr>
        <p:pic>
          <p:nvPicPr>
            <p:cNvPr id="19" name="Image 18">
              <a:extLst>
                <a:ext uri="{FF2B5EF4-FFF2-40B4-BE49-F238E27FC236}">
                  <a16:creationId xmlns:a16="http://schemas.microsoft.com/office/drawing/2014/main" id="{FAF249D5-3E20-E93A-BB7C-588FA0FF59B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33973" y="2891605"/>
              <a:ext cx="198107" cy="251800"/>
            </a:xfrm>
            <a:prstGeom prst="rect">
              <a:avLst/>
            </a:prstGeom>
          </p:spPr>
        </p:pic>
        <p:sp>
          <p:nvSpPr>
            <p:cNvPr id="20" name="ZoneTexte 19">
              <a:extLst>
                <a:ext uri="{FF2B5EF4-FFF2-40B4-BE49-F238E27FC236}">
                  <a16:creationId xmlns:a16="http://schemas.microsoft.com/office/drawing/2014/main" id="{F22A28C2-9E6C-5322-A68A-5944BD41D916}"/>
                </a:ext>
              </a:extLst>
            </p:cNvPr>
            <p:cNvSpPr txBox="1"/>
            <p:nvPr/>
          </p:nvSpPr>
          <p:spPr>
            <a:xfrm>
              <a:off x="3351491" y="3072053"/>
              <a:ext cx="564691" cy="1615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800" b="1"/>
                <a:t>RDC</a:t>
              </a: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"/>
                                        <p:tgtEl>
                                          <p:spTgt spid="14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95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"/>
                                        <p:tgtEl>
                                          <p:spTgt spid="14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1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5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25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5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40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5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55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50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700"/>
                            </p:stCondLst>
                            <p:childTnLst>
                              <p:par>
                                <p:cTn id="7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5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850"/>
                            </p:stCondLst>
                            <p:childTnLst>
                              <p:par>
                                <p:cTn id="8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150"/>
                            </p:stCondLst>
                            <p:childTnLst>
                              <p:par>
                                <p:cTn id="8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0BF92E8-615F-A18F-2BC9-CD0C891F4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42B156D6-3E0C-D903-49E6-690BF43EA5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/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E30D2BAA-1A09-5D2B-6815-AAA2D49573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6705" y="-152352"/>
            <a:ext cx="12248705" cy="7010352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1F77C6DE-75EE-D1BC-0DF6-369874B6FF67}"/>
              </a:ext>
            </a:extLst>
          </p:cNvPr>
          <p:cNvSpPr txBox="1"/>
          <p:nvPr/>
        </p:nvSpPr>
        <p:spPr>
          <a:xfrm>
            <a:off x="1445663" y="5454816"/>
            <a:ext cx="3355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800" dirty="0">
                <a:solidFill>
                  <a:schemeClr val="bg1"/>
                </a:solidFill>
                <a:latin typeface="Mistral" panose="03090702030407020403" pitchFamily="66" charset="0"/>
              </a:rPr>
              <a:t>Dr Raoul Ruben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3C7A43C-E066-CF5A-A1B0-C756913AAF56}"/>
              </a:ext>
            </a:extLst>
          </p:cNvPr>
          <p:cNvSpPr txBox="1">
            <a:spLocks/>
          </p:cNvSpPr>
          <p:nvPr/>
        </p:nvSpPr>
        <p:spPr>
          <a:xfrm>
            <a:off x="150864" y="6158736"/>
            <a:ext cx="5945136" cy="31570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467" b="1">
                <a:solidFill>
                  <a:schemeClr val="bg1">
                    <a:lumMod val="8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Founder and Chairman of </a:t>
            </a:r>
            <a:r>
              <a:rPr lang="en-US" sz="1467" b="1">
                <a:solidFill>
                  <a:schemeClr val="bg1">
                    <a:lumMod val="85000"/>
                  </a:schemeClr>
                </a:solidFill>
                <a:latin typeface="Neuropolitical Rg" panose="020B0605020201080104" pitchFamily="34" charset="77"/>
                <a:ea typeface="Microsoft YaHei" panose="020B0503020204020204" pitchFamily="34" charset="-122"/>
              </a:rPr>
              <a:t>ACADEMY TWENTY ONE</a:t>
            </a:r>
          </a:p>
        </p:txBody>
      </p:sp>
    </p:spTree>
    <p:extLst>
      <p:ext uri="{BB962C8B-B14F-4D97-AF65-F5344CB8AC3E}">
        <p14:creationId xmlns:p14="http://schemas.microsoft.com/office/powerpoint/2010/main" val="914062589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AA44CAF0-343D-C8AC-BD27-07F9527E99B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2" y="1555931"/>
            <a:ext cx="12191999" cy="5302068"/>
          </a:xfrm>
          <a:prstGeom prst="rect">
            <a:avLst/>
          </a:prstGeom>
        </p:spPr>
      </p:pic>
      <p:sp>
        <p:nvSpPr>
          <p:cNvPr id="4" name="ZoneTexte 3"/>
          <p:cNvSpPr txBox="1"/>
          <p:nvPr/>
        </p:nvSpPr>
        <p:spPr>
          <a:xfrm>
            <a:off x="1430407" y="2495871"/>
            <a:ext cx="9331176" cy="30469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3200" b="1" dirty="0">
                <a:solidFill>
                  <a:srgbClr val="3F26EB"/>
                </a:solidFill>
                <a:latin typeface="Arial Black" pitchFamily="34" charset="0"/>
              </a:rPr>
              <a:t>LE SUPPORT SYSTÈME </a:t>
            </a:r>
            <a:r>
              <a:rPr lang="en-US" sz="3200" b="1" dirty="0">
                <a:solidFill>
                  <a:schemeClr val="tx2"/>
                </a:solidFill>
                <a:latin typeface="Arial Black" pitchFamily="34" charset="0"/>
              </a:rPr>
              <a:t>EST UNE ORGANISATION DOTÉE D’UN ENSEMBLE DE PROGRAMMES DONT LE BUT EST D’ACCOMPAGNER SES MEMBRES </a:t>
            </a:r>
            <a:r>
              <a:rPr lang="en-US" sz="3200" b="1" dirty="0" err="1">
                <a:solidFill>
                  <a:schemeClr val="tx2"/>
                </a:solidFill>
                <a:latin typeface="Arial Black" pitchFamily="34" charset="0"/>
              </a:rPr>
              <a:t>À</a:t>
            </a:r>
            <a:r>
              <a:rPr lang="en-US" sz="3200" b="1" dirty="0">
                <a:solidFill>
                  <a:schemeClr val="tx2"/>
                </a:solidFill>
                <a:latin typeface="Arial Black" pitchFamily="34" charset="0"/>
              </a:rPr>
              <a:t> LA RÉALISATION DE LEURS RÊVES.</a:t>
            </a:r>
            <a:endParaRPr lang="en-US" sz="3200" b="1" dirty="0">
              <a:latin typeface="Arial Black" pitchFamily="34" charset="0"/>
            </a:endParaRPr>
          </a:p>
          <a:p>
            <a:pPr algn="ctr"/>
            <a:endParaRPr lang="en-US" sz="32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46FDC808-F1FA-E9A4-355D-53FCB5D77F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9011"/>
            <a:ext cx="12249625" cy="1396096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DAF9C20F-1591-D792-2483-D7656DD669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3" name="ZoneTexte 16">
            <a:extLst>
              <a:ext uri="{FF2B5EF4-FFF2-40B4-BE49-F238E27FC236}">
                <a16:creationId xmlns:a16="http://schemas.microsoft.com/office/drawing/2014/main" id="{6D122C68-9ECD-E257-9021-1626F30B3962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4" name="ZoneTexte 5">
            <a:extLst>
              <a:ext uri="{FF2B5EF4-FFF2-40B4-BE49-F238E27FC236}">
                <a16:creationId xmlns:a16="http://schemas.microsoft.com/office/drawing/2014/main" id="{66184093-C020-A78A-E104-C9E5DAA238F1}"/>
              </a:ext>
            </a:extLst>
          </p:cNvPr>
          <p:cNvSpPr txBox="1"/>
          <p:nvPr/>
        </p:nvSpPr>
        <p:spPr>
          <a:xfrm>
            <a:off x="480118" y="192261"/>
            <a:ext cx="7386749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Reinvent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</a:t>
            </a:r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your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Future</a:t>
            </a:r>
            <a:endParaRPr lang="en-US" sz="5333" b="1" dirty="0">
              <a:ln w="18415" cmpd="sng">
                <a:noFill/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tton Candies" panose="02000600000000000000" pitchFamily="2" charset="0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1178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8" fill="hold">
                                          <p:stCondLst>
                                            <p:cond delay="1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" decel="50000" autoRev="1" fill="hold">
                                          <p:stCondLst>
                                            <p:cond delay="1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" fill="hold">
                                          <p:stCondLst>
                                            <p:cond delay="3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B5D539D2-B600-4871-F966-6BECBCE5E4D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D00DF244-12FE-A887-9ACD-9D3351144B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9011"/>
            <a:ext cx="12249625" cy="139609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F50A029-35B5-28AE-A85C-DE6C37B25B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6" name="ZoneTexte 16">
            <a:extLst>
              <a:ext uri="{FF2B5EF4-FFF2-40B4-BE49-F238E27FC236}">
                <a16:creationId xmlns:a16="http://schemas.microsoft.com/office/drawing/2014/main" id="{7968D0CE-5BC6-31B5-EAEC-BBA9847DBA9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4" name="ZoneTexte 3"/>
          <p:cNvSpPr txBox="1"/>
          <p:nvPr/>
        </p:nvSpPr>
        <p:spPr>
          <a:xfrm>
            <a:off x="1198225" y="1706929"/>
            <a:ext cx="9795540" cy="37036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r>
              <a:rPr lang="fr-FR" sz="4267" b="1" dirty="0">
                <a:ln w="18415" cmpd="sng">
                  <a:noFill/>
                  <a:prstDash val="solid"/>
                </a:ln>
                <a:solidFill>
                  <a:srgbClr val="3F26EB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Neuropolitical Rg" panose="020B0605020201080104" pitchFamily="34" charset="77"/>
                <a:cs typeface="Arial Black" panose="020B0604020202020204" pitchFamily="34" charset="0"/>
              </a:rPr>
              <a:t>ACADEMY TWENTY ONE</a:t>
            </a:r>
          </a:p>
          <a:p>
            <a:pPr algn="ctr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1600" b="1" dirty="0">
              <a:ln w="18415" cmpd="sng">
                <a:noFill/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24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tabLst>
                <a:tab pos="0" algn="l"/>
                <a:tab pos="1219170" algn="l"/>
                <a:tab pos="2438339" algn="l"/>
                <a:tab pos="3657509" algn="l"/>
                <a:tab pos="4876678" algn="l"/>
                <a:tab pos="6095848" algn="l"/>
                <a:tab pos="7315017" algn="l"/>
                <a:tab pos="8534187" algn="l"/>
                <a:tab pos="9753356" algn="l"/>
                <a:tab pos="10972526" algn="l"/>
                <a:tab pos="12191695" algn="l"/>
                <a:tab pos="13410865" algn="l"/>
              </a:tabLst>
              <a:defRPr/>
            </a:pPr>
            <a:endParaRPr lang="en-US" sz="3200" b="1" dirty="0">
              <a:ln w="18415" cmpd="sng">
                <a:noFill/>
                <a:prstDash val="solid"/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ZoneTexte 5">
            <a:extLst>
              <a:ext uri="{FF2B5EF4-FFF2-40B4-BE49-F238E27FC236}">
                <a16:creationId xmlns:a16="http://schemas.microsoft.com/office/drawing/2014/main" id="{3A732778-85C6-674F-BAA8-DCD8E5DF8284}"/>
              </a:ext>
            </a:extLst>
          </p:cNvPr>
          <p:cNvSpPr txBox="1"/>
          <p:nvPr/>
        </p:nvSpPr>
        <p:spPr>
          <a:xfrm>
            <a:off x="480118" y="192261"/>
            <a:ext cx="7386749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Reinvent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</a:t>
            </a:r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your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Future</a:t>
            </a:r>
            <a:endParaRPr lang="en-US" sz="5333" b="1" dirty="0">
              <a:ln w="18415" cmpd="sng">
                <a:noFill/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tton Candies" panose="02000600000000000000" pitchFamily="2" charset="0"/>
              <a:cs typeface="Arial Black" panose="020B0604020202020204" pitchFamily="34" charset="0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ADB7B82D-7891-3EFE-A6BD-B353BABCEE08}"/>
              </a:ext>
            </a:extLst>
          </p:cNvPr>
          <p:cNvSpPr txBox="1"/>
          <p:nvPr/>
        </p:nvSpPr>
        <p:spPr>
          <a:xfrm>
            <a:off x="1058743" y="2762338"/>
            <a:ext cx="10059136" cy="292426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3067" b="1" dirty="0">
                <a:solidFill>
                  <a:schemeClr val="tx2"/>
                </a:solidFill>
                <a:latin typeface="Arial Black" pitchFamily="34" charset="0"/>
              </a:rPr>
              <a:t>EST DONC CE SUPPORT SYSTÈME QUI VOUS AIDERA </a:t>
            </a:r>
            <a:r>
              <a:rPr lang="en-US" sz="3067" b="1" dirty="0" err="1">
                <a:solidFill>
                  <a:schemeClr val="tx2"/>
                </a:solidFill>
                <a:latin typeface="Arial Black" pitchFamily="34" charset="0"/>
              </a:rPr>
              <a:t>À</a:t>
            </a:r>
            <a:r>
              <a:rPr lang="en-US" sz="3067" b="1" dirty="0">
                <a:solidFill>
                  <a:schemeClr val="tx2"/>
                </a:solidFill>
                <a:latin typeface="Arial Black" pitchFamily="34" charset="0"/>
              </a:rPr>
              <a:t> CONSTRUIRE UN RÉSEAU GLOBAL </a:t>
            </a:r>
            <a:r>
              <a:rPr lang="en-US" sz="3067" b="1" dirty="0" err="1">
                <a:solidFill>
                  <a:schemeClr val="tx2"/>
                </a:solidFill>
                <a:latin typeface="Arial Black" pitchFamily="34" charset="0"/>
              </a:rPr>
              <a:t>À</a:t>
            </a:r>
            <a:r>
              <a:rPr lang="en-US" sz="3067" b="1" dirty="0">
                <a:solidFill>
                  <a:schemeClr val="tx2"/>
                </a:solidFill>
                <a:latin typeface="Arial Black" pitchFamily="34" charset="0"/>
              </a:rPr>
              <a:t> TRAVERS SON SYSTÈME PROFESSIONNEL, DUPLICABLE ET STANDARDISÉ POUR ATTEINDRE LA LIBERTÉ FINANCIÈRE ET DE TEMPS.</a:t>
            </a:r>
            <a:endParaRPr lang="en-US" sz="3067" i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8" fill="hold">
                                          <p:stCondLst>
                                            <p:cond delay="1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" decel="50000" autoRev="1" fill="hold">
                                          <p:stCondLst>
                                            <p:cond delay="1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" fill="hold">
                                          <p:stCondLst>
                                            <p:cond delay="3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772010E-3FC0-0A41-E6FF-BBCE535119C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14177"/>
            <a:ext cx="12191999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278374" y="2295665"/>
            <a:ext cx="11654551" cy="39703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>
              <a:defRPr/>
            </a:pPr>
            <a:endParaRPr lang="fr-FR" sz="2400" b="1" dirty="0"/>
          </a:p>
          <a:p>
            <a:pPr algn="just">
              <a:defRPr/>
            </a:pPr>
            <a:endParaRPr lang="fr-FR" sz="2400" b="1" dirty="0"/>
          </a:p>
          <a:p>
            <a:pPr marL="457189" indent="-457189">
              <a:buFont typeface="+mj-lt"/>
              <a:buAutoNum type="arabicPeriod"/>
              <a:defRPr/>
            </a:pPr>
            <a:r>
              <a:rPr lang="fr-FR" sz="2400" b="1" dirty="0">
                <a:solidFill>
                  <a:schemeClr val="tx2"/>
                </a:solidFill>
              </a:rPr>
              <a:t>DES PROGRAMMES STANDARDS ET DUPLICABLES D’APPRENTISSAGE: </a:t>
            </a:r>
          </a:p>
          <a:p>
            <a:pPr>
              <a:defRPr/>
            </a:pPr>
            <a:r>
              <a:rPr lang="fr-FR" sz="2400" b="1" dirty="0">
                <a:solidFill>
                  <a:srgbClr val="7030A0"/>
                </a:solidFill>
              </a:rPr>
              <a:t>     </a:t>
            </a:r>
            <a:r>
              <a:rPr lang="fr-FR" sz="2400" b="1" dirty="0">
                <a:solidFill>
                  <a:srgbClr val="3F26EB"/>
                </a:solidFill>
              </a:rPr>
              <a:t>A21 COMMUNITY, A21 STAR PROGRAM, A21 AMBASSADOR PROGRAM</a:t>
            </a:r>
          </a:p>
          <a:p>
            <a:pPr algn="just">
              <a:defRPr/>
            </a:pPr>
            <a:endParaRPr lang="fr-FR" sz="2400" b="1" i="1" dirty="0"/>
          </a:p>
          <a:p>
            <a:pPr marL="457189" indent="-457189">
              <a:defRPr/>
            </a:pPr>
            <a:r>
              <a:rPr lang="fr-FR" sz="2400" b="1" dirty="0">
                <a:solidFill>
                  <a:schemeClr val="tx2"/>
                </a:solidFill>
              </a:rPr>
              <a:t>2</a:t>
            </a:r>
            <a:r>
              <a:rPr lang="fr-FR" sz="2800" b="1" dirty="0">
                <a:solidFill>
                  <a:schemeClr val="tx2"/>
                </a:solidFill>
              </a:rPr>
              <a:t> . </a:t>
            </a:r>
            <a:r>
              <a:rPr lang="fr-FR" sz="2400" b="1" dirty="0">
                <a:solidFill>
                  <a:schemeClr val="tx2"/>
                </a:solidFill>
              </a:rPr>
              <a:t>DES SÉMINAIRES DE CROISSANCE PERSONNELLE ET DE LEADERSHIP:</a:t>
            </a:r>
          </a:p>
          <a:p>
            <a:pPr marL="457189" indent="-457189">
              <a:defRPr/>
            </a:pPr>
            <a:r>
              <a:rPr lang="fr-FR" sz="2400" b="1" dirty="0">
                <a:solidFill>
                  <a:srgbClr val="00B0F0"/>
                </a:solidFill>
              </a:rPr>
              <a:t>     </a:t>
            </a:r>
            <a:r>
              <a:rPr lang="fr-FR" sz="2400" b="1" dirty="0">
                <a:solidFill>
                  <a:srgbClr val="3F26EB"/>
                </a:solidFill>
              </a:rPr>
              <a:t>A21 TRAINING, A21 ORIENTATION, A21 RECOGNITION CEREMONY, AMBASSADOR MEETING, A21 ANNUAL CELEBRATION, BOOTCAMP, LEADER CAMP</a:t>
            </a:r>
          </a:p>
          <a:p>
            <a:pPr marL="457189" indent="-457189" algn="just">
              <a:defRPr/>
            </a:pPr>
            <a:endParaRPr lang="fr-FR" sz="1600" b="1" i="1" dirty="0"/>
          </a:p>
          <a:p>
            <a:pPr marL="457189" indent="-457189" algn="just">
              <a:defRPr/>
            </a:pPr>
            <a:endParaRPr lang="fr-FR" sz="1600" b="1" i="1" dirty="0"/>
          </a:p>
          <a:p>
            <a:pPr algn="just"/>
            <a:endParaRPr lang="en-US" sz="24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FEA80A9-E35D-B29B-CC80-FD78E7061265}"/>
              </a:ext>
            </a:extLst>
          </p:cNvPr>
          <p:cNvSpPr/>
          <p:nvPr/>
        </p:nvSpPr>
        <p:spPr>
          <a:xfrm>
            <a:off x="227593" y="1646366"/>
            <a:ext cx="11258448" cy="1125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584" indent="-10584" algn="ctr">
              <a:defRPr/>
            </a:pPr>
            <a:r>
              <a:rPr lang="fr-FR" sz="3200" b="1" dirty="0">
                <a:ln w="18415" cmpd="sng">
                  <a:noFill/>
                  <a:prstDash val="solid"/>
                </a:ln>
                <a:solidFill>
                  <a:srgbClr val="3F26EB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Neuropolitical Rg" panose="020B0605020201080104" pitchFamily="34" charset="77"/>
                <a:cs typeface="Arial Black" panose="020B0604020202020204" pitchFamily="34" charset="0"/>
              </a:rPr>
              <a:t>ACADEMY TWENTY ONE</a:t>
            </a:r>
          </a:p>
          <a:p>
            <a:pPr marL="10584" indent="-10584" algn="ctr">
              <a:defRPr/>
            </a:pPr>
            <a:r>
              <a:rPr lang="fr-FR" sz="2667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MET À VOTRE DISPOSITION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5440AD79-9D5F-A642-5B3C-725FC7B3DB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9011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84C546C-FB3F-02EF-E20D-6D7A1318E77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4" name="ZoneTexte 16">
            <a:extLst>
              <a:ext uri="{FF2B5EF4-FFF2-40B4-BE49-F238E27FC236}">
                <a16:creationId xmlns:a16="http://schemas.microsoft.com/office/drawing/2014/main" id="{318109E8-68D7-40BA-D78E-AEBF71A6957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5" name="ZoneTexte 5">
            <a:extLst>
              <a:ext uri="{FF2B5EF4-FFF2-40B4-BE49-F238E27FC236}">
                <a16:creationId xmlns:a16="http://schemas.microsoft.com/office/drawing/2014/main" id="{06A0726C-B437-DF5D-5162-31B9E60FB0DD}"/>
              </a:ext>
            </a:extLst>
          </p:cNvPr>
          <p:cNvSpPr txBox="1"/>
          <p:nvPr/>
        </p:nvSpPr>
        <p:spPr>
          <a:xfrm>
            <a:off x="480118" y="192261"/>
            <a:ext cx="7386749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Reinvent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</a:t>
            </a:r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your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Future</a:t>
            </a:r>
            <a:endParaRPr lang="en-US" sz="5333" b="1" dirty="0">
              <a:ln w="18415" cmpd="sng">
                <a:noFill/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tton Candies" panose="02000600000000000000" pitchFamily="2" charset="0"/>
              <a:cs typeface="Arial Black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772010E-3FC0-0A41-E6FF-BBCE535119C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14177"/>
            <a:ext cx="12191999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158338" y="2853582"/>
            <a:ext cx="11748655" cy="177497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189" indent="-457189">
              <a:defRPr/>
            </a:pPr>
            <a:r>
              <a:rPr lang="fr-FR" sz="2800" b="1" dirty="0">
                <a:solidFill>
                  <a:schemeClr val="tx2"/>
                </a:solidFill>
              </a:rPr>
              <a:t>3 .</a:t>
            </a:r>
            <a:r>
              <a:rPr lang="fr-FR" sz="2400" b="1" dirty="0">
                <a:solidFill>
                  <a:schemeClr val="tx2"/>
                </a:solidFill>
              </a:rPr>
              <a:t>  </a:t>
            </a:r>
            <a:r>
              <a:rPr lang="fr-FR" sz="2800" b="1" dirty="0">
                <a:solidFill>
                  <a:schemeClr val="tx2"/>
                </a:solidFill>
              </a:rPr>
              <a:t>UN MATÉRIEL DE FORMATION DE HAUT NIVEAU: </a:t>
            </a:r>
            <a:r>
              <a:rPr lang="fr-FR" sz="2800" b="1" dirty="0">
                <a:solidFill>
                  <a:srgbClr val="3F26EB"/>
                </a:solidFill>
              </a:rPr>
              <a:t>A21 KIT</a:t>
            </a:r>
          </a:p>
          <a:p>
            <a:pPr marL="457189" indent="-457189">
              <a:defRPr/>
            </a:pPr>
            <a:endParaRPr lang="fr-FR" sz="1867" i="1" dirty="0"/>
          </a:p>
          <a:p>
            <a:pPr marL="457189" indent="-457189">
              <a:defRPr/>
            </a:pPr>
            <a:endParaRPr lang="fr-FR" sz="1867" b="1" dirty="0"/>
          </a:p>
          <a:p>
            <a:pPr marL="457189" indent="-457189">
              <a:defRPr/>
            </a:pPr>
            <a:r>
              <a:rPr lang="fr-FR" sz="2800" b="1" dirty="0">
                <a:solidFill>
                  <a:schemeClr val="tx2"/>
                </a:solidFill>
              </a:rPr>
              <a:t>4 . LES GADGETS A21: </a:t>
            </a:r>
            <a:r>
              <a:rPr lang="fr-FR" sz="2800" b="1" dirty="0">
                <a:solidFill>
                  <a:srgbClr val="3F26EB"/>
                </a:solidFill>
              </a:rPr>
              <a:t>T-SHIRT, POLOS, CASQUETTES, STYLOS…</a:t>
            </a:r>
          </a:p>
          <a:p>
            <a:pPr marL="457189" indent="-457189">
              <a:defRPr/>
            </a:pPr>
            <a:r>
              <a:rPr lang="fr-FR" sz="1600" dirty="0">
                <a:solidFill>
                  <a:srgbClr val="000099"/>
                </a:solidFill>
              </a:rPr>
              <a:t>          </a:t>
            </a:r>
            <a:endParaRPr lang="fr-FR" sz="2133" b="1" i="1" dirty="0">
              <a:solidFill>
                <a:srgbClr val="000099"/>
              </a:solidFill>
            </a:endParaRP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FFB18C7C-E63E-C718-4CDA-F4A609852A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9011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6E5BB78-D696-C26A-9F22-E10104CDBB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42CB5874-2771-A18F-BD93-E9E9A2446521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4" name="ZoneTexte 5">
            <a:extLst>
              <a:ext uri="{FF2B5EF4-FFF2-40B4-BE49-F238E27FC236}">
                <a16:creationId xmlns:a16="http://schemas.microsoft.com/office/drawing/2014/main" id="{3A1514F0-8D68-5732-F386-CEC75ADFE6B3}"/>
              </a:ext>
            </a:extLst>
          </p:cNvPr>
          <p:cNvSpPr txBox="1"/>
          <p:nvPr/>
        </p:nvSpPr>
        <p:spPr>
          <a:xfrm>
            <a:off x="480118" y="192261"/>
            <a:ext cx="7386749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Reinvent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</a:t>
            </a:r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your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Future</a:t>
            </a:r>
            <a:endParaRPr lang="en-US" sz="5333" b="1" dirty="0">
              <a:ln w="18415" cmpd="sng">
                <a:noFill/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tton Candies" panose="02000600000000000000" pitchFamily="2" charset="0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407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772010E-3FC0-0A41-E6FF-BBCE535119C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14177"/>
            <a:ext cx="12191999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717354" y="1775572"/>
            <a:ext cx="11243241" cy="36625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189" indent="-457189">
              <a:defRPr/>
            </a:pPr>
            <a:r>
              <a:rPr lang="fr-FR" sz="2800" b="1" dirty="0">
                <a:solidFill>
                  <a:schemeClr val="tx2"/>
                </a:solidFill>
              </a:rPr>
              <a:t>5 .  UN PUISSANT SUPPORT DE LECTURE: </a:t>
            </a:r>
            <a:r>
              <a:rPr lang="fr-FR" sz="2800" b="1" dirty="0">
                <a:solidFill>
                  <a:srgbClr val="3F26EB"/>
                </a:solidFill>
              </a:rPr>
              <a:t>A21 PERSONAL </a:t>
            </a:r>
          </a:p>
          <a:p>
            <a:pPr marL="457189" indent="-457189">
              <a:defRPr/>
            </a:pPr>
            <a:r>
              <a:rPr lang="fr-FR" sz="2800" b="1" dirty="0">
                <a:solidFill>
                  <a:srgbClr val="3F26EB"/>
                </a:solidFill>
              </a:rPr>
              <a:t>                                                                          GROWTH PROGRAM </a:t>
            </a:r>
          </a:p>
          <a:p>
            <a:pPr marL="457189" indent="-457189">
              <a:defRPr/>
            </a:pPr>
            <a:r>
              <a:rPr lang="fr-FR" sz="1467" dirty="0"/>
              <a:t>            </a:t>
            </a:r>
            <a:endParaRPr lang="fr-FR" sz="1867" i="1" dirty="0"/>
          </a:p>
          <a:p>
            <a:pPr>
              <a:defRPr/>
            </a:pPr>
            <a:endParaRPr lang="fr-FR" sz="2133" b="1" dirty="0"/>
          </a:p>
          <a:p>
            <a:pPr marL="457189" indent="-457189">
              <a:defRPr/>
            </a:pPr>
            <a:r>
              <a:rPr lang="fr-FR" sz="2800" b="1" dirty="0">
                <a:solidFill>
                  <a:schemeClr val="tx2"/>
                </a:solidFill>
              </a:rPr>
              <a:t>6 .  DES SÉMINAIRES STANDARDS: </a:t>
            </a:r>
            <a:r>
              <a:rPr lang="fr-FR" sz="2800" b="1" dirty="0">
                <a:solidFill>
                  <a:srgbClr val="3F26EB"/>
                </a:solidFill>
              </a:rPr>
              <a:t>BUSINESS SHOW,              </a:t>
            </a:r>
          </a:p>
          <a:p>
            <a:pPr marL="457189" indent="-457189">
              <a:defRPr/>
            </a:pPr>
            <a:r>
              <a:rPr lang="fr-FR" sz="2800" b="1" dirty="0">
                <a:solidFill>
                  <a:srgbClr val="3F26EB"/>
                </a:solidFill>
              </a:rPr>
              <a:t>                                                              WORKSHOP</a:t>
            </a:r>
          </a:p>
          <a:p>
            <a:pPr>
              <a:defRPr/>
            </a:pPr>
            <a:endParaRPr lang="fr-FR" sz="2800" b="1" dirty="0">
              <a:solidFill>
                <a:schemeClr val="tx2"/>
              </a:solidFill>
            </a:endParaRPr>
          </a:p>
          <a:p>
            <a:pPr>
              <a:defRPr/>
            </a:pPr>
            <a:r>
              <a:rPr lang="fr-FR" sz="2800" b="1" dirty="0">
                <a:solidFill>
                  <a:schemeClr val="tx2"/>
                </a:solidFill>
              </a:rPr>
              <a:t>7. DES SUPPORTS DIGITAUX: </a:t>
            </a:r>
            <a:r>
              <a:rPr lang="fr-FR" sz="2800" b="1" dirty="0">
                <a:solidFill>
                  <a:srgbClr val="3F26EB"/>
                </a:solidFill>
              </a:rPr>
              <a:t>A21 MEDIA, A21 TALK SHOW,        </a:t>
            </a:r>
          </a:p>
          <a:p>
            <a:pPr>
              <a:defRPr/>
            </a:pPr>
            <a:r>
              <a:rPr lang="fr-FR" sz="2800" b="1" dirty="0">
                <a:solidFill>
                  <a:srgbClr val="3F26EB"/>
                </a:solidFill>
              </a:rPr>
              <a:t>                                                     A21 LIVE, A21 DIGITAL DAY 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471A8A1-2892-AB22-8291-E48AD8BCF6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4270" y="-19011"/>
            <a:ext cx="12249625" cy="139609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ECE4FAF6-C8DE-E95C-1600-DC0CD4F4A1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10" name="ZoneTexte 16">
            <a:extLst>
              <a:ext uri="{FF2B5EF4-FFF2-40B4-BE49-F238E27FC236}">
                <a16:creationId xmlns:a16="http://schemas.microsoft.com/office/drawing/2014/main" id="{E1383745-0E77-D553-94BD-828F2C99C089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4" name="ZoneTexte 5">
            <a:extLst>
              <a:ext uri="{FF2B5EF4-FFF2-40B4-BE49-F238E27FC236}">
                <a16:creationId xmlns:a16="http://schemas.microsoft.com/office/drawing/2014/main" id="{67BB029B-721F-78A2-6EA9-7528F460EA85}"/>
              </a:ext>
            </a:extLst>
          </p:cNvPr>
          <p:cNvSpPr txBox="1"/>
          <p:nvPr/>
        </p:nvSpPr>
        <p:spPr>
          <a:xfrm>
            <a:off x="480118" y="192261"/>
            <a:ext cx="7386749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Reinvent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</a:t>
            </a:r>
            <a:r>
              <a:rPr lang="fr-FR" sz="5333" b="1" dirty="0" err="1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your</a:t>
            </a:r>
            <a:r>
              <a:rPr lang="fr-FR" sz="5333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tton Candies" panose="02000600000000000000" pitchFamily="2" charset="0"/>
                <a:cs typeface="Arial Black" panose="020B0604020202020204" pitchFamily="34" charset="0"/>
              </a:rPr>
              <a:t> Future</a:t>
            </a:r>
            <a:endParaRPr lang="en-US" sz="5333" b="1" dirty="0">
              <a:ln w="18415" cmpd="sng">
                <a:noFill/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tton Candies" panose="02000600000000000000" pitchFamily="2" charset="0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9558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510FEB6F-AF5C-FF19-CF73-93A99515CA9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2" y="1555931"/>
            <a:ext cx="12191999" cy="5302068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7D7C453A-EDAE-EC57-A22B-A028F309B6B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6296" y="350067"/>
            <a:ext cx="9785657" cy="650793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DA5CAFDB-A317-39FA-A4AF-6C45EDDE71A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35" r="24035"/>
          <a:stretch/>
        </p:blipFill>
        <p:spPr>
          <a:xfrm>
            <a:off x="3068215" y="3825227"/>
            <a:ext cx="1655275" cy="3187520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7447B755-E2A9-6FA7-24BB-8FB67755E8B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790944" y="2866456"/>
            <a:ext cx="2681019" cy="2681019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F8003459-5D2D-1659-DDC7-342480B5F8F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97379" y="2849510"/>
            <a:ext cx="3544359" cy="3065980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C4941242-EBCC-265D-B531-55AA83B41ABB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69050" y="2298958"/>
            <a:ext cx="2272293" cy="2272293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30B6E0B1-ECD8-9FD0-5058-755ED861B74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04737" y="271792"/>
            <a:ext cx="2478843" cy="2478843"/>
          </a:xfrm>
          <a:prstGeom prst="rect">
            <a:avLst/>
          </a:prstGeom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FD068E39-F0FC-FA7E-F866-EAC6552C5591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59178" y="447586"/>
            <a:ext cx="1612540" cy="1612540"/>
          </a:xfrm>
          <a:prstGeom prst="rect">
            <a:avLst/>
          </a:prstGeom>
        </p:spPr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5BC63E56-6B8C-9ED0-0768-23E01D3FE3F9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11773" y="79448"/>
            <a:ext cx="803548" cy="1281329"/>
          </a:xfrm>
          <a:prstGeom prst="rect">
            <a:avLst/>
          </a:prstGeom>
        </p:spPr>
      </p:pic>
      <p:pic>
        <p:nvPicPr>
          <p:cNvPr id="25" name="Image 24">
            <a:extLst>
              <a:ext uri="{FF2B5EF4-FFF2-40B4-BE49-F238E27FC236}">
                <a16:creationId xmlns:a16="http://schemas.microsoft.com/office/drawing/2014/main" id="{AD62F4D9-E812-01BE-026F-FBC2A8488E0F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52488" y="76555"/>
            <a:ext cx="3502792" cy="2614024"/>
          </a:xfrm>
          <a:prstGeom prst="rect">
            <a:avLst/>
          </a:prstGeom>
        </p:spPr>
      </p:pic>
      <p:pic>
        <p:nvPicPr>
          <p:cNvPr id="26" name="Image 25">
            <a:extLst>
              <a:ext uri="{FF2B5EF4-FFF2-40B4-BE49-F238E27FC236}">
                <a16:creationId xmlns:a16="http://schemas.microsoft.com/office/drawing/2014/main" id="{D905EF4A-ACB7-586D-B2B9-A2CA6B78F5BD}"/>
              </a:ext>
            </a:extLst>
          </p:cNvPr>
          <p:cNvPicPr>
            <a:picLocks noChangeAspect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8372" y="0"/>
            <a:ext cx="1517355" cy="1517355"/>
          </a:xfrm>
          <a:prstGeom prst="rect">
            <a:avLst/>
          </a:prstGeom>
        </p:spPr>
      </p:pic>
      <p:pic>
        <p:nvPicPr>
          <p:cNvPr id="27" name="Image 26">
            <a:extLst>
              <a:ext uri="{FF2B5EF4-FFF2-40B4-BE49-F238E27FC236}">
                <a16:creationId xmlns:a16="http://schemas.microsoft.com/office/drawing/2014/main" id="{F032750B-8061-9BD4-9238-83D6CB009483}"/>
              </a:ext>
            </a:extLst>
          </p:cNvPr>
          <p:cNvPicPr>
            <a:picLocks noChangeAspect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03895" y="6090523"/>
            <a:ext cx="3023232" cy="76747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01AAFEB1-9783-B040-8AC9-E9686DA8C06F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068" y="4409630"/>
            <a:ext cx="1772521" cy="2017527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2E75B2DE-5A97-72D2-BE37-8521BCB3FD67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5034" y="4547266"/>
            <a:ext cx="3063183" cy="306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16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50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5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50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2000"/>
                            </p:stCondLst>
                            <p:childTnLst>
                              <p:par>
                                <p:cTn id="6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67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772010E-3FC0-0A41-E6FF-BBCE535119C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14177"/>
            <a:ext cx="12191999" cy="6858000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697034" y="2104197"/>
            <a:ext cx="11243241" cy="403187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609585" indent="-609585">
              <a:buAutoNum type="arabicPeriod"/>
              <a:defRPr/>
            </a:pPr>
            <a:r>
              <a:rPr lang="fr-FR" sz="3200" b="1">
                <a:solidFill>
                  <a:schemeClr val="tx2"/>
                </a:solidFill>
              </a:rPr>
              <a:t>SOUSCRIRE AU GRADE DIAMOND</a:t>
            </a:r>
          </a:p>
          <a:p>
            <a:pPr marL="609585" indent="-609585">
              <a:buAutoNum type="arabicPeriod"/>
              <a:defRPr/>
            </a:pPr>
            <a:r>
              <a:rPr lang="fr-FR" sz="3200" b="1">
                <a:solidFill>
                  <a:schemeClr val="tx2"/>
                </a:solidFill>
              </a:rPr>
              <a:t>FAIRE 100 BV EN MPA</a:t>
            </a:r>
          </a:p>
          <a:p>
            <a:pPr marL="609585" indent="-609585">
              <a:buAutoNum type="arabicPeriod"/>
              <a:defRPr/>
            </a:pPr>
            <a:r>
              <a:rPr lang="fr-FR" sz="3200" b="1">
                <a:solidFill>
                  <a:schemeClr val="tx2"/>
                </a:solidFill>
              </a:rPr>
              <a:t>ETRE 3 STAR DIAMOND</a:t>
            </a:r>
          </a:p>
          <a:p>
            <a:pPr marL="609585" indent="-609585">
              <a:buAutoNum type="arabicPeriod"/>
              <a:defRPr/>
            </a:pPr>
            <a:r>
              <a:rPr lang="fr-FR" sz="3200" b="1">
                <a:solidFill>
                  <a:schemeClr val="tx2"/>
                </a:solidFill>
              </a:rPr>
              <a:t>FAIRE LE A21 COMMUNITY</a:t>
            </a:r>
          </a:p>
          <a:p>
            <a:pPr marL="609585" indent="-609585">
              <a:buAutoNum type="arabicPeriod"/>
              <a:defRPr/>
            </a:pPr>
            <a:r>
              <a:rPr lang="fr-FR" sz="3200" b="1">
                <a:solidFill>
                  <a:schemeClr val="tx2"/>
                </a:solidFill>
              </a:rPr>
              <a:t>AVOIR TOUS LES TOOLS DE A21</a:t>
            </a:r>
          </a:p>
          <a:p>
            <a:pPr marL="609585" indent="-609585">
              <a:buFontTx/>
              <a:buAutoNum type="arabicPeriod"/>
              <a:defRPr/>
            </a:pPr>
            <a:r>
              <a:rPr lang="fr-FR" sz="3200" b="1">
                <a:solidFill>
                  <a:schemeClr val="tx2"/>
                </a:solidFill>
              </a:rPr>
              <a:t>FAIRE LE PROGRAMME AMBASSADOR</a:t>
            </a:r>
          </a:p>
          <a:p>
            <a:pPr marL="609585" indent="-609585">
              <a:buAutoNum type="arabicPeriod"/>
              <a:defRPr/>
            </a:pPr>
            <a:r>
              <a:rPr lang="fr-FR" sz="3200" b="1">
                <a:solidFill>
                  <a:schemeClr val="tx2"/>
                </a:solidFill>
              </a:rPr>
              <a:t>ASSISTER A TOUTES LES ACTIVITES DE A21</a:t>
            </a:r>
          </a:p>
          <a:p>
            <a:pPr marL="609585" indent="-609585">
              <a:buAutoNum type="arabicPeriod"/>
              <a:defRPr/>
            </a:pPr>
            <a:r>
              <a:rPr lang="fr-FR" sz="3200" b="1">
                <a:solidFill>
                  <a:schemeClr val="tx2"/>
                </a:solidFill>
              </a:rPr>
              <a:t>S’ABONNER AUX PLATEFORMES DIGITALES DE A21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7031D9CF-584E-E9A9-306B-408284A50F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8815" y="-6896"/>
            <a:ext cx="12249625" cy="139609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1314141E-77A3-78A0-15D3-B72E0C6527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401A7867-3E36-61F4-C5A4-069ECFB20316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  <p:sp>
        <p:nvSpPr>
          <p:cNvPr id="11" name="ZoneTexte 5">
            <a:extLst>
              <a:ext uri="{FF2B5EF4-FFF2-40B4-BE49-F238E27FC236}">
                <a16:creationId xmlns:a16="http://schemas.microsoft.com/office/drawing/2014/main" id="{BEC493C0-6FC0-BC4F-843E-CF97CC9120E0}"/>
              </a:ext>
            </a:extLst>
          </p:cNvPr>
          <p:cNvSpPr txBox="1"/>
          <p:nvPr/>
        </p:nvSpPr>
        <p:spPr>
          <a:xfrm>
            <a:off x="697034" y="383375"/>
            <a:ext cx="90741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b="1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oppins" pitchFamily="2" charset="77"/>
                <a:ea typeface="Arimo" panose="020B0604020202020204" pitchFamily="34" charset="0"/>
                <a:cs typeface="Poppins" pitchFamily="2" charset="77"/>
              </a:rPr>
              <a:t>CONSIGNES DE REUSSITE</a:t>
            </a:r>
            <a:endParaRPr lang="en-US" sz="3200" b="1" dirty="0">
              <a:ln w="18415" cmpd="sng">
                <a:noFill/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Poppins" pitchFamily="2" charset="77"/>
              <a:ea typeface="Arimo" panose="020B0604020202020204" pitchFamily="34" charset="0"/>
              <a:cs typeface="Poppi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856570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>
            <a:extLst>
              <a:ext uri="{FF2B5EF4-FFF2-40B4-BE49-F238E27FC236}">
                <a16:creationId xmlns:a16="http://schemas.microsoft.com/office/drawing/2014/main" id="{EBE73667-BB21-13D0-4ED3-C9C688644AA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" y="0"/>
            <a:ext cx="12191999" cy="6858000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1E03849C-D507-964E-B4B6-F2EA755F1B9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75903" y="34998"/>
            <a:ext cx="922632" cy="915405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9E195C9D-4CDB-30AA-AF71-E0E6C87F65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"/>
            <a:ext cx="12191999" cy="6873599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DBBA3B18-1F06-F5F4-6560-16C6136F44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439" y="5177642"/>
            <a:ext cx="1379517" cy="1379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71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253A259C-3FC7-C02C-A59E-B9E4D9D8D4E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2" y="1555931"/>
            <a:ext cx="12191999" cy="5302068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C288B25B-ED63-4CA5-9A49-CAF30B7507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670" y="-81277"/>
            <a:ext cx="12363559" cy="6939276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0114C0B5-0DE0-C7CB-882D-DE5B4CA8130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53454" y="1555931"/>
            <a:ext cx="3467253" cy="3925664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274D5184-14D0-B86E-6B6A-74148C596C07}"/>
              </a:ext>
            </a:extLst>
          </p:cNvPr>
          <p:cNvSpPr txBox="1"/>
          <p:nvPr/>
        </p:nvSpPr>
        <p:spPr>
          <a:xfrm>
            <a:off x="1924077" y="618700"/>
            <a:ext cx="7902031" cy="7489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fr-FR" sz="4267" b="1" dirty="0" err="1">
                <a:ln w="18415" cmpd="sng">
                  <a:noFill/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We</a:t>
            </a:r>
            <a:r>
              <a:rPr lang="fr-FR" sz="4267" b="1" dirty="0">
                <a:ln w="18415" cmpd="sng">
                  <a:noFill/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anose="020B0604020202020204" pitchFamily="34" charset="0"/>
                <a:cs typeface="Arial Black" panose="020B0604020202020204" pitchFamily="34" charset="0"/>
              </a:rPr>
              <a:t> are the best ! </a:t>
            </a:r>
            <a:endParaRPr lang="en-US" sz="4267" b="1" dirty="0">
              <a:ln w="18415" cmpd="sng">
                <a:noFill/>
                <a:prstDash val="solid"/>
              </a:ln>
              <a:solidFill>
                <a:srgbClr val="0070C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C21D183C-2D3D-F64D-15DB-5BC32F22E6F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5092" y="1398401"/>
            <a:ext cx="4668337" cy="4668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3914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>
        <p15:prstTrans prst="origami"/>
      </p:transition>
    </mc:Choice>
    <mc:Fallback xmlns="">
      <p:transition spd="slow">
        <p:fade/>
      </p:transition>
    </mc:Fallback>
  </mc:AlternateContent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7552D1B1-CE9A-6F58-B4E4-A5969DC45E1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20962" y="4991471"/>
            <a:ext cx="6126239" cy="1555203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2A870F80-1A0C-ADA6-108E-EFFC6B58C7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892135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772010E-3FC0-0A41-E6FF-BBCE535119C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49766" y="59924"/>
            <a:ext cx="12191999" cy="6858000"/>
          </a:xfrm>
          <a:prstGeom prst="rect">
            <a:avLst/>
          </a:prstGeom>
        </p:spPr>
      </p:pic>
      <p:pic>
        <p:nvPicPr>
          <p:cNvPr id="8" name="Image 13">
            <a:extLst>
              <a:ext uri="{FF2B5EF4-FFF2-40B4-BE49-F238E27FC236}">
                <a16:creationId xmlns:a16="http://schemas.microsoft.com/office/drawing/2014/main" id="{0BDD391B-F60D-D042-8336-72FDAD6315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"/>
            <a:ext cx="12195636" cy="139886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989A627-A9C7-E648-B5CD-5C74A58C1F65}"/>
              </a:ext>
            </a:extLst>
          </p:cNvPr>
          <p:cNvSpPr/>
          <p:nvPr/>
        </p:nvSpPr>
        <p:spPr>
          <a:xfrm>
            <a:off x="4972222" y="5578985"/>
            <a:ext cx="7306844" cy="502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defRPr/>
            </a:pPr>
            <a:r>
              <a:rPr lang="fr-FR" sz="2667" b="1">
                <a:solidFill>
                  <a:srgbClr val="0070C0"/>
                </a:solidFill>
              </a:rPr>
              <a:t>WWW.ACADEMYTWENTYONE.COM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F05F4B3A-D00F-4249-BE38-21786CE17E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6132" y="530110"/>
            <a:ext cx="6011333" cy="6011333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2D230139-8503-9B4B-9CCB-3B7F3E0357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759" y="5495889"/>
            <a:ext cx="640704" cy="640704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4B98E7A-FBFB-F146-98C6-32E49F11602F}"/>
              </a:ext>
            </a:extLst>
          </p:cNvPr>
          <p:cNvSpPr/>
          <p:nvPr/>
        </p:nvSpPr>
        <p:spPr>
          <a:xfrm>
            <a:off x="4968867" y="2296474"/>
            <a:ext cx="971560" cy="502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defRPr/>
            </a:pPr>
            <a:r>
              <a:rPr lang="fr-FR" sz="2667" b="1">
                <a:solidFill>
                  <a:srgbClr val="0070C0"/>
                </a:solidFill>
              </a:rPr>
              <a:t>A21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A2FD6F-F8E5-F64A-9EFD-6E6C3D5B7E26}"/>
              </a:ext>
            </a:extLst>
          </p:cNvPr>
          <p:cNvSpPr/>
          <p:nvPr/>
        </p:nvSpPr>
        <p:spPr>
          <a:xfrm>
            <a:off x="4962330" y="3117798"/>
            <a:ext cx="2204605" cy="502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defRPr/>
            </a:pPr>
            <a:r>
              <a:rPr lang="fr-FR" sz="2667" b="1">
                <a:solidFill>
                  <a:srgbClr val="0070C0"/>
                </a:solidFill>
              </a:rPr>
              <a:t>A21 MEDIA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6564525-A80C-B048-96EB-9BE617CCCD17}"/>
              </a:ext>
            </a:extLst>
          </p:cNvPr>
          <p:cNvSpPr/>
          <p:nvPr/>
        </p:nvSpPr>
        <p:spPr>
          <a:xfrm>
            <a:off x="4955043" y="3964162"/>
            <a:ext cx="2204605" cy="502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defRPr/>
            </a:pPr>
            <a:r>
              <a:rPr lang="fr-FR" sz="2667" b="1">
                <a:solidFill>
                  <a:srgbClr val="0070C0"/>
                </a:solidFill>
              </a:rPr>
              <a:t>A21 MEDIA</a:t>
            </a:r>
          </a:p>
        </p:txBody>
      </p:sp>
      <p:pic>
        <p:nvPicPr>
          <p:cNvPr id="25" name="Image 24">
            <a:extLst>
              <a:ext uri="{FF2B5EF4-FFF2-40B4-BE49-F238E27FC236}">
                <a16:creationId xmlns:a16="http://schemas.microsoft.com/office/drawing/2014/main" id="{98D777FB-387C-3642-89C0-AB4B370AB7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2102" y="2291555"/>
            <a:ext cx="546647" cy="546647"/>
          </a:xfrm>
          <a:prstGeom prst="rect">
            <a:avLst/>
          </a:prstGeom>
        </p:spPr>
      </p:pic>
      <p:pic>
        <p:nvPicPr>
          <p:cNvPr id="27" name="Image 26">
            <a:extLst>
              <a:ext uri="{FF2B5EF4-FFF2-40B4-BE49-F238E27FC236}">
                <a16:creationId xmlns:a16="http://schemas.microsoft.com/office/drawing/2014/main" id="{3C816F08-0FB0-E744-B2D6-9DA6EAF8463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1378" y="3117798"/>
            <a:ext cx="546647" cy="546647"/>
          </a:xfrm>
          <a:prstGeom prst="rect">
            <a:avLst/>
          </a:prstGeom>
        </p:spPr>
      </p:pic>
      <p:pic>
        <p:nvPicPr>
          <p:cNvPr id="29" name="Image 28">
            <a:extLst>
              <a:ext uri="{FF2B5EF4-FFF2-40B4-BE49-F238E27FC236}">
                <a16:creationId xmlns:a16="http://schemas.microsoft.com/office/drawing/2014/main" id="{D3959756-5FDC-D541-B8C2-F9BE018B98C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0342" y="4761259"/>
            <a:ext cx="546647" cy="546647"/>
          </a:xfrm>
          <a:prstGeom prst="rect">
            <a:avLst/>
          </a:prstGeom>
        </p:spPr>
      </p:pic>
      <p:pic>
        <p:nvPicPr>
          <p:cNvPr id="31" name="Image 30">
            <a:extLst>
              <a:ext uri="{FF2B5EF4-FFF2-40B4-BE49-F238E27FC236}">
                <a16:creationId xmlns:a16="http://schemas.microsoft.com/office/drawing/2014/main" id="{B462322E-4BB9-E544-9A34-5ACA101A145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6255" y="3962767"/>
            <a:ext cx="546645" cy="546645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1DD6A6FE-58A2-0842-A725-878AA5B7B4B9}"/>
              </a:ext>
            </a:extLst>
          </p:cNvPr>
          <p:cNvSpPr/>
          <p:nvPr/>
        </p:nvSpPr>
        <p:spPr>
          <a:xfrm>
            <a:off x="4946078" y="4743087"/>
            <a:ext cx="2204605" cy="502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>
              <a:defRPr/>
            </a:pPr>
            <a:r>
              <a:rPr lang="fr-FR" sz="2667" b="1">
                <a:solidFill>
                  <a:srgbClr val="0070C0"/>
                </a:solidFill>
              </a:rPr>
              <a:t>A21 MEDIA</a:t>
            </a:r>
          </a:p>
        </p:txBody>
      </p:sp>
      <p:pic>
        <p:nvPicPr>
          <p:cNvPr id="35" name="Image 34">
            <a:extLst>
              <a:ext uri="{FF2B5EF4-FFF2-40B4-BE49-F238E27FC236}">
                <a16:creationId xmlns:a16="http://schemas.microsoft.com/office/drawing/2014/main" id="{7FE2273B-D5A7-AC4A-986F-E692D4A25DD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899" y="3007456"/>
            <a:ext cx="2334053" cy="2334053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-67607" y="363847"/>
            <a:ext cx="5785787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189" indent="-457189" algn="ctr">
              <a:defRPr/>
            </a:pPr>
            <a:r>
              <a:rPr lang="fr-FR" sz="32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SUIVEZ-NOUS SUR:</a:t>
            </a:r>
            <a:endParaRPr lang="en-US" sz="32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54666CEB-C7ED-CB80-E125-50BB546E079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6219" y="6358460"/>
            <a:ext cx="2699136" cy="518553"/>
          </a:xfrm>
          <a:prstGeom prst="rect">
            <a:avLst/>
          </a:prstGeom>
        </p:spPr>
      </p:pic>
      <p:sp>
        <p:nvSpPr>
          <p:cNvPr id="5" name="ZoneTexte 16">
            <a:extLst>
              <a:ext uri="{FF2B5EF4-FFF2-40B4-BE49-F238E27FC236}">
                <a16:creationId xmlns:a16="http://schemas.microsoft.com/office/drawing/2014/main" id="{B1AFC7A3-BDC9-B7BD-A874-E05422F685BC}"/>
              </a:ext>
            </a:extLst>
          </p:cNvPr>
          <p:cNvSpPr txBox="1"/>
          <p:nvPr/>
        </p:nvSpPr>
        <p:spPr>
          <a:xfrm>
            <a:off x="10456926" y="6484130"/>
            <a:ext cx="18524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Reinvent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</a:t>
            </a:r>
            <a:r>
              <a:rPr lang="fr-FR" sz="1600" b="1" err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your</a:t>
            </a:r>
            <a:r>
              <a:rPr lang="fr-FR" sz="1600" b="1">
                <a:solidFill>
                  <a:schemeClr val="bg1"/>
                </a:solidFill>
                <a:latin typeface="Cotton Candies" panose="02000600000000000000" pitchFamily="2" charset="0"/>
                <a:cs typeface="29LT Bukra Bold Italic" pitchFamily="34" charset="-78"/>
              </a:rPr>
              <a:t> Future</a:t>
            </a:r>
          </a:p>
        </p:txBody>
      </p:sp>
    </p:spTree>
    <p:extLst>
      <p:ext uri="{BB962C8B-B14F-4D97-AF65-F5344CB8AC3E}">
        <p14:creationId xmlns:p14="http://schemas.microsoft.com/office/powerpoint/2010/main" val="2116611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30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150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3717</Words>
  <Application>Microsoft Macintosh PowerPoint</Application>
  <PresentationFormat>Grand écran</PresentationFormat>
  <Paragraphs>1176</Paragraphs>
  <Slides>122</Slides>
  <Notes>71</Notes>
  <HiddenSlides>0</HiddenSlides>
  <MMClips>1</MMClips>
  <ScaleCrop>false</ScaleCrop>
  <HeadingPairs>
    <vt:vector size="6" baseType="variant">
      <vt:variant>
        <vt:lpstr>Polices utilisées</vt:lpstr>
      </vt:variant>
      <vt:variant>
        <vt:i4>38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122</vt:i4>
      </vt:variant>
    </vt:vector>
  </HeadingPairs>
  <TitlesOfParts>
    <vt:vector size="161" baseType="lpstr">
      <vt:lpstr>DengXian</vt:lpstr>
      <vt:lpstr>DengXian</vt:lpstr>
      <vt:lpstr>微软雅黑</vt:lpstr>
      <vt:lpstr>微软雅黑</vt:lpstr>
      <vt:lpstr>Microsoft YaHei UI</vt:lpstr>
      <vt:lpstr>Angsana New</vt:lpstr>
      <vt:lpstr>Anton</vt:lpstr>
      <vt:lpstr>Arial</vt:lpstr>
      <vt:lpstr>Arial</vt:lpstr>
      <vt:lpstr>Arial Black</vt:lpstr>
      <vt:lpstr>Arial Narrow</vt:lpstr>
      <vt:lpstr>Arimo</vt:lpstr>
      <vt:lpstr>Avenir Medium</vt:lpstr>
      <vt:lpstr>Avenir Next</vt:lpstr>
      <vt:lpstr>Avenir Next Regular</vt:lpstr>
      <vt:lpstr>Bahnschrift</vt:lpstr>
      <vt:lpstr>Basement Grotesque Roman</vt:lpstr>
      <vt:lpstr>Calibri</vt:lpstr>
      <vt:lpstr>Calibri Light</vt:lpstr>
      <vt:lpstr>Cotton Candies</vt:lpstr>
      <vt:lpstr>Gontserrat SemiBold</vt:lpstr>
      <vt:lpstr>HarmonyOS Sans SC</vt:lpstr>
      <vt:lpstr>HarmonyOS Sans SC Bold</vt:lpstr>
      <vt:lpstr>HarmonyOS Sans SC Medium</vt:lpstr>
      <vt:lpstr>Mistral</vt:lpstr>
      <vt:lpstr>Monotype Corsiva</vt:lpstr>
      <vt:lpstr>Neuropolitical Rg</vt:lpstr>
      <vt:lpstr>Poppins</vt:lpstr>
      <vt:lpstr>Poppins Black</vt:lpstr>
      <vt:lpstr>Poppins Medium</vt:lpstr>
      <vt:lpstr>Poppins SemiBold</vt:lpstr>
      <vt:lpstr>Times New Roman</vt:lpstr>
      <vt:lpstr>Wingdings</vt:lpstr>
      <vt:lpstr>阿里巴巴普惠体 2.0 45 Light</vt:lpstr>
      <vt:lpstr>阿里巴巴普惠体 2.0 55 Regular</vt:lpstr>
      <vt:lpstr>阿里巴巴普惠体 2.0 65 Medium</vt:lpstr>
      <vt:lpstr>阿里巴巴普惠体 2.0 75 SemiBold</vt:lpstr>
      <vt:lpstr>阿里巴巴普惠体 2.0 95 ExtraBold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MAUVAISE CIRCULATION SANGUINE</vt:lpstr>
      <vt:lpstr>MUTATIONS GÉNÉTIQUES &amp; VIEILLISSEMENT PRÉMATURÉ CELLULAIRES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3H LIFESTYLE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GRADE D’ENTRÉE ENTRY LEVEL</vt:lpstr>
      <vt:lpstr>SEPT TYPES DE BONUS SEVEN TYPES OF BONUSES</vt:lpstr>
      <vt:lpstr>1. RETAIL PROFIT</vt:lpstr>
      <vt:lpstr>2. PSB (PRODUCT SHARING BONUS)</vt:lpstr>
      <vt:lpstr>PSB BOOSTER</vt:lpstr>
      <vt:lpstr>3. GROUP BONUS</vt:lpstr>
      <vt:lpstr>GROUP BONUS MAX OUT</vt:lpstr>
      <vt:lpstr>4. UNILEVEL BONUS</vt:lpstr>
      <vt:lpstr>5. PERSONAL CASH BACK</vt:lpstr>
      <vt:lpstr>PIN TITLES</vt:lpstr>
      <vt:lpstr>PIN TITLES BOOSTER (      PSB BOOSTER)</vt:lpstr>
      <vt:lpstr>PIN TITLES BOOSTER (GROUP BONUS)</vt:lpstr>
      <vt:lpstr>6. GROUP &amp; UNILEVEL BONUS MULTIPLIER</vt:lpstr>
      <vt:lpstr>UPGRADE</vt:lpstr>
      <vt:lpstr>7. STAR LEADERSHIP CLUB</vt:lpstr>
      <vt:lpstr>STAR LEADERSHIP PROGRAM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Microsoft Office User</dc:creator>
  <cp:lastModifiedBy>Microsoft Office User</cp:lastModifiedBy>
  <cp:revision>14</cp:revision>
  <dcterms:created xsi:type="dcterms:W3CDTF">2026-03-18T15:38:51Z</dcterms:created>
  <dcterms:modified xsi:type="dcterms:W3CDTF">2026-03-23T18:31:01Z</dcterms:modified>
</cp:coreProperties>
</file>